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1"/>
  </p:notes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70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 autoAdjust="0"/>
    <p:restoredTop sz="94660"/>
  </p:normalViewPr>
  <p:slideViewPr>
    <p:cSldViewPr>
      <p:cViewPr varScale="1">
        <p:scale>
          <a:sx n="118" d="100"/>
          <a:sy n="11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59E9-34AC-4BC3-B914-4A2BBF22117D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1AA5FB-64E0-41B1-8A4B-A7514C1282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084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665051-55E4-4E8F-8896-2922D5628052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D90141-3699-4A3B-9650-4370357DD26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BC82D-F780-461B-8F8E-72F33D8CDED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A1B882-D76D-4AE8-A6A9-9C65D9ED786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3A6D8A-6E77-4879-AF79-416493DF6C0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27A00A-7955-47A0-BF66-E3C9DCB24F6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036E2-5F2B-4E7A-B664-7757A3D5138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D59A8-F00A-4D7A-BA96-986F8C37FCC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A15385-608B-4662-96A6-DC73C6DD5FE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F7CDDA-FBFA-46D4-8ECD-6270CE4F06C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D8F4F9-5A97-40E7-8576-B24A225390F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F7324-901A-4B49-BA90-062A6048C2A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AB605A-E53C-4730-AED4-1EB4744CFD4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2AECAA-19C4-44B6-B037-8877E30268F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40E99-C2FA-4412-9DA8-CAFE6B3E956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1AC5E1-B389-46E8-BB49-38BF2542331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601820-4C50-4656-B819-915784403A1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84B1D-9037-4339-84DA-4B08F01C4DB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B634EE-F05D-4C32-9E21-BE3D760FF13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2D6D3-AFB5-488B-993B-47F0FFFF8C7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09168B-C804-45B5-8806-7D1394D8F83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A1AED9-8FE5-4B87-9D64-86ED7CF52D1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94E1C-14DB-4ECC-8E14-B2A0F2CAEA7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78237B-9A42-4C15-828F-DD6258D4B81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B51378-3627-4169-BFC1-227315447E9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40100-F2DA-4183-A306-EEA2043FF8E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BA6B45-E223-4ACE-881E-D02DF59D037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8237A6-E125-4DDB-A96A-7C08CE13D9B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AC2B2A-0E7A-4760-8569-5999DBA87B3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CC529B-5409-4AC1-B076-1B9DFD3E72B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4D20B-2815-44D7-BEEF-E5FBFB10F0E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647A51-B5B1-4EBA-A95E-EB2D399319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98ECC4-A5BE-4782-9E8D-7CF1AA9BFA31}" type="slidenum">
              <a:rPr lang="fr-FR" smtClean="0"/>
              <a:pPr>
                <a:defRPr/>
              </a:pPr>
              <a:t>39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B19CEF-FF47-4747-8A0B-07656CE34B1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1E08C-B6CD-461B-B5DB-4AE2608D1B2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B7B22A-4E94-4C4E-AAD9-0D6D865E956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DB1C58-7203-4BFA-B93C-442E7E9EDAE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5EFA8-927C-4D0C-90D6-7884908CBF1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9A3757-068A-4C59-A130-39FEE5EA863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ectangle à coins arrondi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ctangle à coins arrondi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1E42D-BB98-4FD8-89FD-FC620ECDAD2C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18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28A397-BDEA-4C78-AD47-062C4D245C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31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08EA4-1AAF-4819-BB4A-012A1529B0CD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0685-5C36-47DA-96B6-3CF44687D2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70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E3D5F-24B2-4301-9E83-F567699C96BB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648C-2BFB-4FEB-A107-033CAC7A41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41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55F78-72A3-4DD7-9EDE-8044292C17E4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6BCF7-D715-4A86-9418-45FD17493D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85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A27DD-0D90-4228-B069-F4282B611BCB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C6DB4-A60C-41E2-857A-A5BEAB54B8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61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00AB9-B272-492F-A22B-3FD6DFE06800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7AE61-6E7A-4863-AF6B-B442CDAAD5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2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6DD6E8-6A33-47CE-8BE2-10E6A4477A2B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276430-B8BB-49F8-87AE-804BA6B229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15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B11F-2444-46DF-AD54-3C8C7696C3F8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A89D3-AAF5-400D-9C04-37BE9828CB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1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82B9-3956-4FE7-ACA5-623F5C9AEAF1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9CF53-9E94-439A-BE47-307F1C8D3E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12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E26E-70E7-4B3F-AED2-F4B6655A8EF2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92BA-A240-4282-818B-2006A9605A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52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2141-1314-45B8-8C9F-660F9F3C8FC5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39822-6497-4DB3-A792-90BA66E442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00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4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9944C25-F349-4D78-BE72-A2DC2DFDDF86}" type="datetimeFigureOut">
              <a:rPr lang="fr-FR"/>
              <a:pPr>
                <a:defRPr/>
              </a:pPr>
              <a:t>25/11/2014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03939F-D398-496D-A840-B7CC0B38FA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0" r:id="rId3"/>
    <p:sldLayoutId id="2147483821" r:id="rId4"/>
    <p:sldLayoutId id="2147483828" r:id="rId5"/>
    <p:sldLayoutId id="2147483829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4286256"/>
            <a:ext cx="771268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WIE VIEL UHR IST ES?</a:t>
            </a:r>
          </a:p>
        </p:txBody>
      </p:sp>
      <p:pic>
        <p:nvPicPr>
          <p:cNvPr id="5123" name="Picture 6" descr="C:\Users\Pierre\Documents\Enseignement de l'allemand\COLLEGE\GUTE FAHRT\DIAPORAMAS\GIFS\uhren0018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5429250"/>
            <a:ext cx="10858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339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4340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4341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4342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4343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4344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4345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4346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4347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4348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4349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4350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 flipV="1">
            <a:off x="4143375" y="3111500"/>
            <a:ext cx="714375" cy="317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neun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363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5364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5365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5366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5367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5368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5369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5370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5371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5372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5373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5374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>
            <a:off x="4214813" y="2714625"/>
            <a:ext cx="642937" cy="3968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387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6388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6389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6390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6391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6392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6393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6394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6395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6396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6397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6398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V="1">
            <a:off x="4302125" y="2555876"/>
            <a:ext cx="611187" cy="5000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elf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412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7413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7414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7415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7416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7417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7418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7419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7420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7421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7422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7423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929188" y="2714625"/>
            <a:ext cx="642937" cy="3254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26" idx="3"/>
          </p:cNvCxnSpPr>
          <p:nvPr/>
        </p:nvCxnSpPr>
        <p:spPr>
          <a:xfrm flipH="1" flipV="1">
            <a:off x="4214813" y="2143125"/>
            <a:ext cx="642937" cy="9683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zwei.</a:t>
            </a:r>
          </a:p>
        </p:txBody>
      </p:sp>
      <p:sp>
        <p:nvSpPr>
          <p:cNvPr id="20" name="Flèche courbée vers le bas 19"/>
          <p:cNvSpPr/>
          <p:nvPr/>
        </p:nvSpPr>
        <p:spPr>
          <a:xfrm rot="20591525">
            <a:off x="3943350" y="1069975"/>
            <a:ext cx="857250" cy="4587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4000500" y="571500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latin typeface="Calibri" pitchFamily="34" charset="0"/>
              </a:rPr>
              <a:t>5 (Minuten)</a:t>
            </a: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4286250" y="1857375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solidFill>
                  <a:srgbClr val="FF0000"/>
                </a:solidFill>
                <a:latin typeface="Calibri" pitchFamily="34" charset="0"/>
              </a:rPr>
              <a:t>vor</a:t>
            </a:r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6429375" y="2214563"/>
            <a:ext cx="1928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latin typeface="Calibri" pitchFamily="34" charset="0"/>
              </a:rPr>
              <a:t>2 (Uhr)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/>
      <p:bldP spid="2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436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8437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8438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8439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8440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8441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8442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8443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8444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8445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8446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8447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4857750" y="3071813"/>
            <a:ext cx="642938" cy="4286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26" idx="3"/>
          </p:cNvCxnSpPr>
          <p:nvPr/>
        </p:nvCxnSpPr>
        <p:spPr>
          <a:xfrm flipH="1" flipV="1">
            <a:off x="4214813" y="2143125"/>
            <a:ext cx="642937" cy="9683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vier.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60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9461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9462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9463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9464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9465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9466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9467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9468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9469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9470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9471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0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26" idx="3"/>
          </p:cNvCxnSpPr>
          <p:nvPr/>
        </p:nvCxnSpPr>
        <p:spPr>
          <a:xfrm flipH="1" flipV="1">
            <a:off x="4214813" y="2143125"/>
            <a:ext cx="642937" cy="9683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484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0485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0486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0487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0488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0489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0490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0491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0492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0493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0494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0495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>
            <a:off x="4214813" y="3071813"/>
            <a:ext cx="644525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26" idx="3"/>
          </p:cNvCxnSpPr>
          <p:nvPr/>
        </p:nvCxnSpPr>
        <p:spPr>
          <a:xfrm flipH="1" flipV="1">
            <a:off x="4214813" y="2143125"/>
            <a:ext cx="642937" cy="9683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neun.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508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1509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1510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1511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1512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1513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1514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1515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1516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1517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1518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1519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859338" y="3071813"/>
            <a:ext cx="712787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26" idx="3"/>
          </p:cNvCxnSpPr>
          <p:nvPr/>
        </p:nvCxnSpPr>
        <p:spPr>
          <a:xfrm flipH="1" flipV="1">
            <a:off x="4214813" y="2143125"/>
            <a:ext cx="642937" cy="9683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drei.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532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2533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2534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2535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2536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2537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2538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2539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2540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2541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2542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2543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859338" y="3071813"/>
            <a:ext cx="712787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786188" y="2643188"/>
            <a:ext cx="1000125" cy="4254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drei.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556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3557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3558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3559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3560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3561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3562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3563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3564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3565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3566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3567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 flipH="1" flipV="1">
            <a:off x="4822825" y="2608263"/>
            <a:ext cx="500063" cy="4270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786188" y="2643188"/>
            <a:ext cx="1000125" cy="4254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7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6148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6149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6150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6151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6152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6153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6154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6155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6156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6157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6158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857750" y="2428875"/>
            <a:ext cx="428625" cy="6826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 dirty="0"/>
              <a:t>Es </a:t>
            </a:r>
            <a:r>
              <a:rPr lang="fr-FR" sz="4000" dirty="0" err="1"/>
              <a:t>ist</a:t>
            </a:r>
            <a:r>
              <a:rPr lang="fr-FR" sz="4000" dirty="0"/>
              <a:t> </a:t>
            </a:r>
            <a:r>
              <a:rPr lang="fr-FR" sz="4000" dirty="0" err="1"/>
              <a:t>ein</a:t>
            </a:r>
            <a:r>
              <a:rPr lang="fr-FR" sz="4000" dirty="0"/>
              <a:t> </a:t>
            </a:r>
            <a:r>
              <a:rPr lang="fr-FR" sz="4000" dirty="0" err="1"/>
              <a:t>Uhr</a:t>
            </a:r>
            <a:r>
              <a:rPr lang="fr-FR" sz="4000" dirty="0" smtClean="0"/>
              <a:t>.</a:t>
            </a:r>
          </a:p>
          <a:p>
            <a:pPr algn="ctr" eaLnBrk="1" hangingPunct="1"/>
            <a:r>
              <a:rPr lang="fr-FR" sz="4000" dirty="0" smtClean="0"/>
              <a:t>Es </a:t>
            </a:r>
            <a:r>
              <a:rPr lang="fr-FR" sz="4000" dirty="0" err="1" smtClean="0"/>
              <a:t>ist</a:t>
            </a:r>
            <a:r>
              <a:rPr lang="fr-FR" sz="4000" dirty="0" smtClean="0"/>
              <a:t> </a:t>
            </a:r>
            <a:r>
              <a:rPr lang="fr-FR" sz="4000" dirty="0" err="1" smtClean="0"/>
              <a:t>ein</a:t>
            </a:r>
            <a:r>
              <a:rPr lang="fr-FR" sz="4000" b="1" dirty="0" err="1" smtClean="0">
                <a:solidFill>
                  <a:srgbClr val="FF0000"/>
                </a:solidFill>
              </a:rPr>
              <a:t>s</a:t>
            </a:r>
            <a:r>
              <a:rPr lang="fr-FR" sz="4000" dirty="0" smtClean="0"/>
              <a:t>.</a:t>
            </a:r>
            <a:endParaRPr lang="fr-FR" sz="4000" dirty="0"/>
          </a:p>
        </p:txBody>
      </p:sp>
      <p:pic>
        <p:nvPicPr>
          <p:cNvPr id="6163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714375"/>
            <a:ext cx="12144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580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4581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4582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4583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4584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4585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4586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4587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4588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4589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4590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4591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358482" y="3142456"/>
            <a:ext cx="571500" cy="43021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786188" y="2643188"/>
            <a:ext cx="1000125" cy="4254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sieben.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04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5605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5606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5607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5608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5609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5610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5611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5612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5613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5614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5615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V="1">
            <a:off x="4465637" y="2678113"/>
            <a:ext cx="500063" cy="2873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786188" y="2643188"/>
            <a:ext cx="1000125" cy="4254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628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6629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6630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6631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6632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6633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6634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6635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6636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6637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6638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6639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859338" y="3071813"/>
            <a:ext cx="712787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3714750" y="3068638"/>
            <a:ext cx="1071563" cy="5746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drei.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52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7653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7654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7655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7656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7657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7658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7659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7660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7661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7662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7663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859338" y="2786063"/>
            <a:ext cx="641350" cy="2857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3714750" y="3068638"/>
            <a:ext cx="1071563" cy="5746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zwei.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676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8677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8678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8679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8680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8681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8682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8683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8684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8685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8686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8687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H="1">
            <a:off x="4787107" y="3144044"/>
            <a:ext cx="500062" cy="3556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3714750" y="3068638"/>
            <a:ext cx="1071563" cy="5746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fünf.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700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29701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29702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29703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29704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29705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29706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29707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29708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29709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29710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29711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 flipH="1" flipV="1">
            <a:off x="4751387" y="2679701"/>
            <a:ext cx="500063" cy="284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3714750" y="3068638"/>
            <a:ext cx="1071563" cy="5746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24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0725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0726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0727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0728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0729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0730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0731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0732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0733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0734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0735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 flipH="1" flipV="1">
            <a:off x="4751387" y="2679701"/>
            <a:ext cx="500063" cy="28416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3500438" y="3068638"/>
            <a:ext cx="1285875" cy="31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Viertel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748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1749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1750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1751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1752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1753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1754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1755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1756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1757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1758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1759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>
            <a:off x="4286250" y="2786063"/>
            <a:ext cx="573088" cy="2857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3500438" y="3068638"/>
            <a:ext cx="1285875" cy="31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Viertel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zehn.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772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2773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2774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2775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2776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2777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2778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2779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2780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2781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2782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2783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1356" y="3428207"/>
            <a:ext cx="7143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3500438" y="3068638"/>
            <a:ext cx="1285875" cy="31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Viertel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796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3797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3798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3799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3800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3801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3802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3803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3804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3805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3806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3807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1356" y="3428207"/>
            <a:ext cx="7143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786188" y="2571750"/>
            <a:ext cx="1000125" cy="4968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7172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7173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7174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7175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7176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7177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7178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7179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7180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7181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7182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857750" y="2714625"/>
            <a:ext cx="642938" cy="3968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zwei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2286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820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4821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4822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4823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4824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4825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4826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4827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4828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4829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4830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4831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1356" y="3428207"/>
            <a:ext cx="7143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0"/>
          </p:cNvCxnSpPr>
          <p:nvPr/>
        </p:nvCxnSpPr>
        <p:spPr>
          <a:xfrm rot="16200000" flipV="1">
            <a:off x="4107657" y="2250281"/>
            <a:ext cx="857250" cy="6429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vor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844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5845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5846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5847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5848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5849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5850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5851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5852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5853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5854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5855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0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 flipH="1" flipV="1">
            <a:off x="4716462" y="2284413"/>
            <a:ext cx="925513" cy="6429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Flèche courbée vers le bas 18"/>
          <p:cNvSpPr/>
          <p:nvPr/>
        </p:nvSpPr>
        <p:spPr>
          <a:xfrm rot="1194092">
            <a:off x="5046663" y="1147763"/>
            <a:ext cx="1050925" cy="458787"/>
          </a:xfrm>
          <a:prstGeom prst="curvedDownArrow">
            <a:avLst>
              <a:gd name="adj1" fmla="val 25000"/>
              <a:gd name="adj2" fmla="val 7689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5786438" y="785813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latin typeface="Calibri" pitchFamily="34" charset="0"/>
              </a:rPr>
              <a:t>5 (Minuten)</a:t>
            </a: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5072063" y="278606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solidFill>
                  <a:srgbClr val="FF0000"/>
                </a:solidFill>
                <a:latin typeface="Calibri" pitchFamily="34" charset="0"/>
              </a:rPr>
              <a:t>nach</a:t>
            </a: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4714875" y="4786313"/>
            <a:ext cx="200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>
                <a:latin typeface="Calibri" pitchFamily="34" charset="0"/>
              </a:rPr>
              <a:t>6 (Uhr)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868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6869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6870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6871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6872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6873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6874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6875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6876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6877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6878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6879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0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2643188"/>
            <a:ext cx="1143000" cy="4254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892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7893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7894" name="ZoneTexte 6"/>
          <p:cNvSpPr txBox="1">
            <a:spLocks noChangeArrowheads="1"/>
          </p:cNvSpPr>
          <p:nvPr/>
        </p:nvSpPr>
        <p:spPr bwMode="auto">
          <a:xfrm>
            <a:off x="6000750" y="28575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7895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7896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7897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7898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7899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7900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7901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7902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7903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0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3000375"/>
            <a:ext cx="1285875" cy="6826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5929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Viertel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916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8917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8918" name="ZoneTexte 6"/>
          <p:cNvSpPr txBox="1">
            <a:spLocks noChangeArrowheads="1"/>
          </p:cNvSpPr>
          <p:nvPr/>
        </p:nvSpPr>
        <p:spPr bwMode="auto">
          <a:xfrm>
            <a:off x="6000750" y="28575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8919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8920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8921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8922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8923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8924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8925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8926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8927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00563" y="3429000"/>
            <a:ext cx="715962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4857750" y="3068638"/>
            <a:ext cx="1214438" cy="7175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628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sechs.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940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39941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39942" name="ZoneTexte 6"/>
          <p:cNvSpPr txBox="1">
            <a:spLocks noChangeArrowheads="1"/>
          </p:cNvSpPr>
          <p:nvPr/>
        </p:nvSpPr>
        <p:spPr bwMode="auto">
          <a:xfrm>
            <a:off x="6000750" y="28575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39943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39944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39945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39946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39947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39948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39949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39950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39951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>
            <a:off x="4214813" y="3071813"/>
            <a:ext cx="644525" cy="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4857750" y="3068638"/>
            <a:ext cx="1214438" cy="7175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628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zwanzig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neun.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964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40965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40966" name="ZoneTexte 6"/>
          <p:cNvSpPr txBox="1">
            <a:spLocks noChangeArrowheads="1"/>
          </p:cNvSpPr>
          <p:nvPr/>
        </p:nvSpPr>
        <p:spPr bwMode="auto">
          <a:xfrm>
            <a:off x="6000750" y="28575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40967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40968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40969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40970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40971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40972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40973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40974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40975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4859338" y="3071813"/>
            <a:ext cx="641350" cy="4286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3000375"/>
            <a:ext cx="1285875" cy="68263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5929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Viertel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vier.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988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41989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41990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41991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41992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41993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41994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41995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41996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41997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41998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41999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V="1">
            <a:off x="4358482" y="2570956"/>
            <a:ext cx="642938" cy="3587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2643188"/>
            <a:ext cx="1143000" cy="42545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zehn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Pierre\Desktop\Captur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956"/>
          <a:stretch>
            <a:fillRect/>
          </a:stretch>
        </p:blipFill>
        <p:spPr bwMode="auto">
          <a:xfrm>
            <a:off x="4857750" y="1500188"/>
            <a:ext cx="221456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012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43013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43014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43015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43016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43017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43018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43019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43020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43021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43022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43023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 flipH="1" flipV="1">
            <a:off x="4787106" y="2643982"/>
            <a:ext cx="500063" cy="3556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 flipH="1" flipV="1">
            <a:off x="4716462" y="2284413"/>
            <a:ext cx="925513" cy="6429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286000" y="542925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</a:t>
            </a:r>
            <a:r>
              <a:rPr lang="fr-FR" sz="4000">
                <a:solidFill>
                  <a:srgbClr val="FF0000"/>
                </a:solidFill>
              </a:rPr>
              <a:t>nach</a:t>
            </a:r>
            <a:r>
              <a:rPr lang="fr-FR" sz="4000"/>
              <a:t> 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071813"/>
            <a:ext cx="11239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8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28688"/>
            <a:ext cx="11747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000125"/>
            <a:ext cx="1136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000125"/>
            <a:ext cx="1171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1000125"/>
            <a:ext cx="1168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4" descr="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857750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" descr="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857750"/>
            <a:ext cx="11191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3" descr="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786313"/>
            <a:ext cx="1106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2" descr="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786313"/>
            <a:ext cx="1117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3" name="ZoneTexte 14"/>
          <p:cNvSpPr txBox="1">
            <a:spLocks noChangeArrowheads="1"/>
          </p:cNvSpPr>
          <p:nvPr/>
        </p:nvSpPr>
        <p:spPr bwMode="auto">
          <a:xfrm>
            <a:off x="2928938" y="4071938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400"/>
              <a:t>Es ist sechs Uhr</a:t>
            </a:r>
          </a:p>
        </p:txBody>
      </p:sp>
      <p:sp>
        <p:nvSpPr>
          <p:cNvPr id="44044" name="ZoneTexte 15"/>
          <p:cNvSpPr txBox="1">
            <a:spLocks noChangeArrowheads="1"/>
          </p:cNvSpPr>
          <p:nvPr/>
        </p:nvSpPr>
        <p:spPr bwMode="auto">
          <a:xfrm>
            <a:off x="0" y="2071688"/>
            <a:ext cx="2214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zwanzig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vor</a:t>
            </a:r>
            <a:r>
              <a:rPr lang="fr-FR" sz="2400"/>
              <a:t> sechs</a:t>
            </a:r>
          </a:p>
        </p:txBody>
      </p:sp>
      <p:sp>
        <p:nvSpPr>
          <p:cNvPr id="44045" name="ZoneTexte 16"/>
          <p:cNvSpPr txBox="1">
            <a:spLocks noChangeArrowheads="1"/>
          </p:cNvSpPr>
          <p:nvPr/>
        </p:nvSpPr>
        <p:spPr bwMode="auto">
          <a:xfrm>
            <a:off x="2214563" y="2071688"/>
            <a:ext cx="2071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Viertel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vor</a:t>
            </a:r>
            <a:r>
              <a:rPr lang="fr-FR" sz="2400"/>
              <a:t> sechs</a:t>
            </a:r>
          </a:p>
        </p:txBody>
      </p:sp>
      <p:sp>
        <p:nvSpPr>
          <p:cNvPr id="44046" name="ZoneTexte 17"/>
          <p:cNvSpPr txBox="1">
            <a:spLocks noChangeArrowheads="1"/>
          </p:cNvSpPr>
          <p:nvPr/>
        </p:nvSpPr>
        <p:spPr bwMode="auto">
          <a:xfrm>
            <a:off x="4500563" y="2071688"/>
            <a:ext cx="17859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zehn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vor</a:t>
            </a:r>
            <a:r>
              <a:rPr lang="fr-FR" sz="2400"/>
              <a:t> sechs</a:t>
            </a:r>
          </a:p>
        </p:txBody>
      </p:sp>
      <p:sp>
        <p:nvSpPr>
          <p:cNvPr id="44047" name="ZoneTexte 18"/>
          <p:cNvSpPr txBox="1">
            <a:spLocks noChangeArrowheads="1"/>
          </p:cNvSpPr>
          <p:nvPr/>
        </p:nvSpPr>
        <p:spPr bwMode="auto">
          <a:xfrm>
            <a:off x="7000875" y="2071688"/>
            <a:ext cx="1785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fünf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vor</a:t>
            </a:r>
            <a:r>
              <a:rPr lang="fr-FR" sz="2400"/>
              <a:t> sechs</a:t>
            </a:r>
          </a:p>
        </p:txBody>
      </p:sp>
      <p:sp>
        <p:nvSpPr>
          <p:cNvPr id="44048" name="ZoneTexte 19"/>
          <p:cNvSpPr txBox="1">
            <a:spLocks noChangeArrowheads="1"/>
          </p:cNvSpPr>
          <p:nvPr/>
        </p:nvSpPr>
        <p:spPr bwMode="auto">
          <a:xfrm>
            <a:off x="0" y="6000750"/>
            <a:ext cx="1857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fünf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nach</a:t>
            </a:r>
            <a:r>
              <a:rPr lang="fr-FR" sz="2400"/>
              <a:t> sechs</a:t>
            </a:r>
          </a:p>
        </p:txBody>
      </p:sp>
      <p:sp>
        <p:nvSpPr>
          <p:cNvPr id="44049" name="ZoneTexte 20"/>
          <p:cNvSpPr txBox="1">
            <a:spLocks noChangeArrowheads="1"/>
          </p:cNvSpPr>
          <p:nvPr/>
        </p:nvSpPr>
        <p:spPr bwMode="auto">
          <a:xfrm>
            <a:off x="2143125" y="6027738"/>
            <a:ext cx="1857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zehn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nach </a:t>
            </a:r>
            <a:r>
              <a:rPr lang="fr-FR" sz="2400"/>
              <a:t>sechs</a:t>
            </a:r>
          </a:p>
        </p:txBody>
      </p:sp>
      <p:sp>
        <p:nvSpPr>
          <p:cNvPr id="44050" name="ZoneTexte 21"/>
          <p:cNvSpPr txBox="1">
            <a:spLocks noChangeArrowheads="1"/>
          </p:cNvSpPr>
          <p:nvPr/>
        </p:nvSpPr>
        <p:spPr bwMode="auto">
          <a:xfrm>
            <a:off x="4500563" y="6027738"/>
            <a:ext cx="2143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Viertel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nach</a:t>
            </a:r>
            <a:r>
              <a:rPr lang="fr-FR" sz="2400"/>
              <a:t> sechs</a:t>
            </a:r>
          </a:p>
        </p:txBody>
      </p:sp>
      <p:sp>
        <p:nvSpPr>
          <p:cNvPr id="44051" name="ZoneTexte 22"/>
          <p:cNvSpPr txBox="1">
            <a:spLocks noChangeArrowheads="1"/>
          </p:cNvSpPr>
          <p:nvPr/>
        </p:nvSpPr>
        <p:spPr bwMode="auto">
          <a:xfrm>
            <a:off x="6786563" y="6027738"/>
            <a:ext cx="23574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/>
              <a:t>Es ist zwanzig</a:t>
            </a:r>
          </a:p>
          <a:p>
            <a:pPr eaLnBrk="1" hangingPunct="1"/>
            <a:r>
              <a:rPr lang="fr-FR" sz="2400">
                <a:solidFill>
                  <a:srgbClr val="FF0000"/>
                </a:solidFill>
              </a:rPr>
              <a:t>nach</a:t>
            </a:r>
            <a:r>
              <a:rPr lang="fr-FR" sz="2400"/>
              <a:t> sechs</a:t>
            </a:r>
          </a:p>
        </p:txBody>
      </p:sp>
      <p:pic>
        <p:nvPicPr>
          <p:cNvPr id="44052" name="Picture 10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/>
      <p:bldP spid="44044" grpId="0"/>
      <p:bldP spid="44045" grpId="0"/>
      <p:bldP spid="44046" grpId="0"/>
      <p:bldP spid="44047" grpId="0"/>
      <p:bldP spid="44048" grpId="0"/>
      <p:bldP spid="44049" grpId="0"/>
      <p:bldP spid="44050" grpId="0"/>
      <p:bldP spid="440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95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8196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8197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8198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8199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8200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8201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8202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8203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8204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8205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8206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857750" y="3071813"/>
            <a:ext cx="785813" cy="3968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drei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19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9220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9221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9222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9223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9224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9225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9226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9227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9228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9229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9230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4857750" y="3111500"/>
            <a:ext cx="642938" cy="38893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vier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43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0244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0245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0246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0247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0248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0249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0250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0251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0252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0253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0254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H="1">
            <a:off x="4770437" y="3198813"/>
            <a:ext cx="531813" cy="3571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fünf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267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1268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1269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1270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1271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1272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1273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1274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1275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1276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1277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1278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520406" y="3448844"/>
            <a:ext cx="676275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sechs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291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2292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2293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2294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2295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2296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2297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2298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2299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2300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2301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2302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4341813" y="3198812"/>
            <a:ext cx="603250" cy="42862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sieben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14688" y="1571625"/>
            <a:ext cx="3240087" cy="3240088"/>
          </a:xfrm>
          <a:prstGeom prst="ellipse">
            <a:avLst/>
          </a:prstGeom>
          <a:noFill/>
          <a:ln w="698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5" name="ZoneTexte 4"/>
          <p:cNvSpPr txBox="1">
            <a:spLocks noChangeArrowheads="1"/>
          </p:cNvSpPr>
          <p:nvPr/>
        </p:nvSpPr>
        <p:spPr bwMode="auto">
          <a:xfrm>
            <a:off x="4643438" y="1643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12</a:t>
            </a:r>
          </a:p>
        </p:txBody>
      </p:sp>
      <p:sp>
        <p:nvSpPr>
          <p:cNvPr id="13316" name="ZoneTexte 5"/>
          <p:cNvSpPr txBox="1">
            <a:spLocks noChangeArrowheads="1"/>
          </p:cNvSpPr>
          <p:nvPr/>
        </p:nvSpPr>
        <p:spPr bwMode="auto">
          <a:xfrm>
            <a:off x="4714875" y="4429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latin typeface="Calibri" pitchFamily="34" charset="0"/>
              </a:rPr>
              <a:t>6</a:t>
            </a:r>
          </a:p>
        </p:txBody>
      </p:sp>
      <p:sp>
        <p:nvSpPr>
          <p:cNvPr id="13317" name="ZoneTexte 6"/>
          <p:cNvSpPr txBox="1">
            <a:spLocks noChangeArrowheads="1"/>
          </p:cNvSpPr>
          <p:nvPr/>
        </p:nvSpPr>
        <p:spPr bwMode="auto">
          <a:xfrm>
            <a:off x="6000750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3</a:t>
            </a:r>
          </a:p>
        </p:txBody>
      </p:sp>
      <p:sp>
        <p:nvSpPr>
          <p:cNvPr id="13318" name="ZoneTexte 7"/>
          <p:cNvSpPr txBox="1">
            <a:spLocks noChangeArrowheads="1"/>
          </p:cNvSpPr>
          <p:nvPr/>
        </p:nvSpPr>
        <p:spPr bwMode="auto">
          <a:xfrm>
            <a:off x="321468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9</a:t>
            </a:r>
          </a:p>
        </p:txBody>
      </p:sp>
      <p:sp>
        <p:nvSpPr>
          <p:cNvPr id="13319" name="ZoneTexte 8"/>
          <p:cNvSpPr txBox="1">
            <a:spLocks noChangeArrowheads="1"/>
          </p:cNvSpPr>
          <p:nvPr/>
        </p:nvSpPr>
        <p:spPr bwMode="auto">
          <a:xfrm>
            <a:off x="3429000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10</a:t>
            </a:r>
          </a:p>
        </p:txBody>
      </p:sp>
      <p:sp>
        <p:nvSpPr>
          <p:cNvPr id="13320" name="ZoneTexte 9"/>
          <p:cNvSpPr txBox="1">
            <a:spLocks noChangeArrowheads="1"/>
          </p:cNvSpPr>
          <p:nvPr/>
        </p:nvSpPr>
        <p:spPr bwMode="auto">
          <a:xfrm>
            <a:off x="392906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11</a:t>
            </a:r>
          </a:p>
        </p:txBody>
      </p:sp>
      <p:sp>
        <p:nvSpPr>
          <p:cNvPr id="13321" name="ZoneTexte 10"/>
          <p:cNvSpPr txBox="1">
            <a:spLocks noChangeArrowheads="1"/>
          </p:cNvSpPr>
          <p:nvPr/>
        </p:nvSpPr>
        <p:spPr bwMode="auto">
          <a:xfrm>
            <a:off x="5357813" y="1857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1</a:t>
            </a:r>
          </a:p>
        </p:txBody>
      </p:sp>
      <p:sp>
        <p:nvSpPr>
          <p:cNvPr id="13322" name="ZoneTexte 11"/>
          <p:cNvSpPr txBox="1">
            <a:spLocks noChangeArrowheads="1"/>
          </p:cNvSpPr>
          <p:nvPr/>
        </p:nvSpPr>
        <p:spPr bwMode="auto">
          <a:xfrm>
            <a:off x="5857875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2</a:t>
            </a:r>
          </a:p>
        </p:txBody>
      </p:sp>
      <p:sp>
        <p:nvSpPr>
          <p:cNvPr id="13323" name="ZoneTexte 12"/>
          <p:cNvSpPr txBox="1">
            <a:spLocks noChangeArrowheads="1"/>
          </p:cNvSpPr>
          <p:nvPr/>
        </p:nvSpPr>
        <p:spPr bwMode="auto">
          <a:xfrm>
            <a:off x="5929313" y="36433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4</a:t>
            </a:r>
          </a:p>
        </p:txBody>
      </p:sp>
      <p:sp>
        <p:nvSpPr>
          <p:cNvPr id="13324" name="ZoneTexte 13"/>
          <p:cNvSpPr txBox="1">
            <a:spLocks noChangeArrowheads="1"/>
          </p:cNvSpPr>
          <p:nvPr/>
        </p:nvSpPr>
        <p:spPr bwMode="auto">
          <a:xfrm>
            <a:off x="54292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5</a:t>
            </a:r>
          </a:p>
        </p:txBody>
      </p:sp>
      <p:sp>
        <p:nvSpPr>
          <p:cNvPr id="13325" name="ZoneTexte 14"/>
          <p:cNvSpPr txBox="1">
            <a:spLocks noChangeArrowheads="1"/>
          </p:cNvSpPr>
          <p:nvPr/>
        </p:nvSpPr>
        <p:spPr bwMode="auto">
          <a:xfrm>
            <a:off x="3714750" y="4143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7</a:t>
            </a:r>
          </a:p>
        </p:txBody>
      </p:sp>
      <p:sp>
        <p:nvSpPr>
          <p:cNvPr id="13326" name="ZoneTexte 15"/>
          <p:cNvSpPr txBox="1">
            <a:spLocks noChangeArrowheads="1"/>
          </p:cNvSpPr>
          <p:nvPr/>
        </p:nvSpPr>
        <p:spPr bwMode="auto">
          <a:xfrm>
            <a:off x="3286125" y="35718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>
                <a:latin typeface="Calibri" pitchFamily="34" charset="0"/>
              </a:rPr>
              <a:t>8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10800000" flipV="1">
            <a:off x="4214813" y="3111500"/>
            <a:ext cx="642937" cy="46037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857750" y="1935163"/>
            <a:ext cx="12700" cy="1176337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7863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286000" y="5429250"/>
            <a:ext cx="5214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000"/>
              <a:t>Es ist acht Uhr.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191</TotalTime>
  <Words>766</Words>
  <Application>Microsoft Office PowerPoint</Application>
  <PresentationFormat>Affichage à l'écran (4:3)</PresentationFormat>
  <Paragraphs>545</Paragraphs>
  <Slides>39</Slides>
  <Notes>39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Urbain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Danielle</cp:lastModifiedBy>
  <cp:revision>31</cp:revision>
  <dcterms:created xsi:type="dcterms:W3CDTF">2010-03-26T16:47:20Z</dcterms:created>
  <dcterms:modified xsi:type="dcterms:W3CDTF">2014-11-25T09:33:28Z</dcterms:modified>
</cp:coreProperties>
</file>