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1"/>
  </p:notesMasterIdLst>
  <p:sldIdLst>
    <p:sldId id="271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70" r:id="rId32"/>
    <p:sldId id="289" r:id="rId33"/>
    <p:sldId id="290" r:id="rId34"/>
    <p:sldId id="291" r:id="rId35"/>
    <p:sldId id="292" r:id="rId36"/>
    <p:sldId id="293" r:id="rId37"/>
    <p:sldId id="294" r:id="rId38"/>
    <p:sldId id="295" r:id="rId39"/>
    <p:sldId id="296" r:id="rId40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4E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64" autoAdjust="0"/>
    <p:restoredTop sz="94660"/>
  </p:normalViewPr>
  <p:slideViewPr>
    <p:cSldViewPr>
      <p:cViewPr varScale="1">
        <p:scale>
          <a:sx n="118" d="100"/>
          <a:sy n="118" d="100"/>
        </p:scale>
        <p:origin x="-76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84559E9-34AC-4BC3-B914-4A2BBF22117D}" type="datetimeFigureOut">
              <a:rPr lang="fr-FR"/>
              <a:pPr>
                <a:defRPr/>
              </a:pPr>
              <a:t>25/11/2014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B1AA5FB-64E0-41B1-8A4B-A7514C12824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20847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3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fr-FR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1665051-55E4-4E8F-8896-2922D5628052}" type="slidenum">
              <a:rPr lang="fr-FR" smtClean="0"/>
              <a:pPr>
                <a:defRPr/>
              </a:pPr>
              <a:t>1</a:t>
            </a:fld>
            <a:endParaRPr lang="fr-F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smtClean="0"/>
          </a:p>
        </p:txBody>
      </p:sp>
      <p:sp>
        <p:nvSpPr>
          <p:cNvPr id="27652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0D90141-3699-4A3B-9650-4370357DD268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fr-FR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smtClean="0"/>
          </a:p>
        </p:txBody>
      </p:sp>
      <p:sp>
        <p:nvSpPr>
          <p:cNvPr id="28676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07BC82D-F780-461B-8F8E-72F33D8CDED9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fr-FR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smtClean="0"/>
          </a:p>
        </p:txBody>
      </p:sp>
      <p:sp>
        <p:nvSpPr>
          <p:cNvPr id="29700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4A1B882-D76D-4AE8-A6A9-9C65D9ED7869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fr-FR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8371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smtClean="0"/>
          </a:p>
        </p:txBody>
      </p:sp>
      <p:sp>
        <p:nvSpPr>
          <p:cNvPr id="30724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43A6D8A-6E77-4879-AF79-416493DF6C0F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fr-FR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smtClean="0"/>
          </a:p>
        </p:txBody>
      </p:sp>
      <p:sp>
        <p:nvSpPr>
          <p:cNvPr id="30724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027A00A-7955-47A0-BF66-E3C9DCB24F61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fr-FR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19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smtClean="0"/>
          </a:p>
        </p:txBody>
      </p:sp>
      <p:sp>
        <p:nvSpPr>
          <p:cNvPr id="30724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4E036E2-5F2B-4E7A-B664-7757A3D5138D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fr-FR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43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smtClean="0"/>
          </a:p>
        </p:txBody>
      </p:sp>
      <p:sp>
        <p:nvSpPr>
          <p:cNvPr id="30724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54D59A8-F00A-4D7A-BA96-986F8C37FCCB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fr-FR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246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smtClean="0"/>
          </a:p>
        </p:txBody>
      </p:sp>
      <p:sp>
        <p:nvSpPr>
          <p:cNvPr id="30724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BA15385-608B-4662-96A6-DC73C6DD5FE4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fr-FR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3491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smtClean="0"/>
          </a:p>
        </p:txBody>
      </p:sp>
      <p:sp>
        <p:nvSpPr>
          <p:cNvPr id="30724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8F7CDDA-FBFA-46D4-8ECD-6270CE4F06C9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fr-FR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451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smtClean="0"/>
          </a:p>
        </p:txBody>
      </p:sp>
      <p:sp>
        <p:nvSpPr>
          <p:cNvPr id="30724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3D8F4F9-5A97-40E7-8576-B24A225390FD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fr-F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smtClean="0"/>
          </a:p>
        </p:txBody>
      </p:sp>
      <p:sp>
        <p:nvSpPr>
          <p:cNvPr id="19460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BCF7324-901A-4B49-BA90-062A6048C2A3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fr-FR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5539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smtClean="0"/>
          </a:p>
        </p:txBody>
      </p:sp>
      <p:sp>
        <p:nvSpPr>
          <p:cNvPr id="30724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3AB605A-E53C-4730-AED4-1EB4744CFD4A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fr-FR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6563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smtClean="0"/>
          </a:p>
        </p:txBody>
      </p:sp>
      <p:sp>
        <p:nvSpPr>
          <p:cNvPr id="30724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F2AECAA-19C4-44B6-B037-8877E30268FB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fr-FR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58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smtClean="0"/>
          </a:p>
        </p:txBody>
      </p:sp>
      <p:sp>
        <p:nvSpPr>
          <p:cNvPr id="30724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5840E99-C2FA-4412-9DA8-CAFE6B3E9565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fr-FR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8611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smtClean="0"/>
          </a:p>
        </p:txBody>
      </p:sp>
      <p:sp>
        <p:nvSpPr>
          <p:cNvPr id="30724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B1AC5E1-B389-46E8-BB49-38BF25423311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</a:t>
            </a:fld>
            <a:endParaRPr lang="fr-FR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963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smtClean="0"/>
          </a:p>
        </p:txBody>
      </p:sp>
      <p:sp>
        <p:nvSpPr>
          <p:cNvPr id="30724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0601820-4C50-4656-B819-915784403A1A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24</a:t>
            </a:fld>
            <a:endParaRPr lang="fr-FR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0659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smtClean="0"/>
          </a:p>
        </p:txBody>
      </p:sp>
      <p:sp>
        <p:nvSpPr>
          <p:cNvPr id="30724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0984B1D-9037-4339-84DA-4B08F01C4DBC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25</a:t>
            </a:fld>
            <a:endParaRPr lang="fr-FR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683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smtClean="0"/>
          </a:p>
        </p:txBody>
      </p:sp>
      <p:sp>
        <p:nvSpPr>
          <p:cNvPr id="30724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6B634EE-F05D-4C32-9E21-BE3D760FF13E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26</a:t>
            </a:fld>
            <a:endParaRPr lang="fr-FR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270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smtClean="0"/>
          </a:p>
        </p:txBody>
      </p:sp>
      <p:sp>
        <p:nvSpPr>
          <p:cNvPr id="30724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A02D6D3-AFB5-488B-993B-47F0FFFF8C7B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</a:t>
            </a:fld>
            <a:endParaRPr lang="fr-FR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3731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smtClean="0"/>
          </a:p>
        </p:txBody>
      </p:sp>
      <p:sp>
        <p:nvSpPr>
          <p:cNvPr id="30724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209168B-C804-45B5-8806-7D1394D8F836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28</a:t>
            </a:fld>
            <a:endParaRPr lang="fr-FR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smtClean="0"/>
          </a:p>
        </p:txBody>
      </p:sp>
      <p:sp>
        <p:nvSpPr>
          <p:cNvPr id="30724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8A1AED9-8FE5-4B87-9D64-86ED7CF52D1B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</a:t>
            </a:fld>
            <a:endParaRPr lang="fr-F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smtClean="0"/>
          </a:p>
        </p:txBody>
      </p:sp>
      <p:sp>
        <p:nvSpPr>
          <p:cNvPr id="20484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BD94E1C-14DB-4ECC-8E14-B2A0F2CAEA7F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fr-FR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5779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smtClean="0"/>
          </a:p>
        </p:txBody>
      </p:sp>
      <p:sp>
        <p:nvSpPr>
          <p:cNvPr id="30724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678237B-9A42-4C15-828F-DD6258D4B81F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30</a:t>
            </a:fld>
            <a:endParaRPr lang="fr-FR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6803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smtClean="0"/>
          </a:p>
        </p:txBody>
      </p:sp>
      <p:sp>
        <p:nvSpPr>
          <p:cNvPr id="3174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CB51378-3627-4169-BFC1-227315447E9D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31</a:t>
            </a:fld>
            <a:endParaRPr lang="fr-FR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782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smtClean="0"/>
          </a:p>
        </p:txBody>
      </p:sp>
      <p:sp>
        <p:nvSpPr>
          <p:cNvPr id="3174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C440100-F2DA-4183-A306-EEA2043FF8EA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32</a:t>
            </a:fld>
            <a:endParaRPr lang="fr-FR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8851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smtClean="0"/>
          </a:p>
        </p:txBody>
      </p:sp>
      <p:sp>
        <p:nvSpPr>
          <p:cNvPr id="3174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5BA6B45-E223-4ACE-881E-D02DF59D0376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33</a:t>
            </a:fld>
            <a:endParaRPr lang="fr-FR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987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smtClean="0"/>
          </a:p>
        </p:txBody>
      </p:sp>
      <p:sp>
        <p:nvSpPr>
          <p:cNvPr id="3174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58237A6-E125-4DDB-A96A-7C08CE13D9B0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34</a:t>
            </a:fld>
            <a:endParaRPr lang="fr-FR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0899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smtClean="0"/>
          </a:p>
        </p:txBody>
      </p:sp>
      <p:sp>
        <p:nvSpPr>
          <p:cNvPr id="3174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CAC2B2A-0E7A-4760-8569-5999DBA87B33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35</a:t>
            </a:fld>
            <a:endParaRPr lang="fr-FR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23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smtClean="0"/>
          </a:p>
        </p:txBody>
      </p:sp>
      <p:sp>
        <p:nvSpPr>
          <p:cNvPr id="3174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BCC529B-5409-4AC1-B076-1B9DFD3E72B5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36</a:t>
            </a:fld>
            <a:endParaRPr lang="fr-FR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294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smtClean="0"/>
          </a:p>
        </p:txBody>
      </p:sp>
      <p:sp>
        <p:nvSpPr>
          <p:cNvPr id="3174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794D20B-2815-44D7-BEEF-E5FBFB10F0EC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37</a:t>
            </a:fld>
            <a:endParaRPr lang="fr-FR" smtClean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3971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smtClean="0"/>
          </a:p>
        </p:txBody>
      </p:sp>
      <p:sp>
        <p:nvSpPr>
          <p:cNvPr id="3174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D647A51-B5B1-4EBA-A95E-EB2D39931972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38</a:t>
            </a:fld>
            <a:endParaRPr lang="fr-FR" smtClean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499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798ECC4-A5BE-4782-9E8D-7CF1AA9BFA31}" type="slidenum">
              <a:rPr lang="fr-FR" smtClean="0"/>
              <a:pPr>
                <a:defRPr/>
              </a:pPr>
              <a:t>39</a:t>
            </a:fld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smtClean="0"/>
          </a:p>
        </p:txBody>
      </p:sp>
      <p:sp>
        <p:nvSpPr>
          <p:cNvPr id="2150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FB19CEF-FF47-4747-8A0B-07656CE34B18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fr-FR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smtClean="0"/>
          </a:p>
        </p:txBody>
      </p:sp>
      <p:sp>
        <p:nvSpPr>
          <p:cNvPr id="22532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F21E08C-B6CD-461B-B5DB-4AE2608D1B23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fr-FR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3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smtClean="0"/>
          </a:p>
        </p:txBody>
      </p:sp>
      <p:sp>
        <p:nvSpPr>
          <p:cNvPr id="23556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8B7B22A-4E94-4C4E-AAD9-0D6D865E956A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fr-FR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22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smtClean="0"/>
          </a:p>
        </p:txBody>
      </p:sp>
      <p:sp>
        <p:nvSpPr>
          <p:cNvPr id="24580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3DB1C58-7203-4BFA-B93C-442E7E9EDAEB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fr-FR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1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smtClean="0"/>
          </a:p>
        </p:txBody>
      </p:sp>
      <p:sp>
        <p:nvSpPr>
          <p:cNvPr id="25604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245EFA8-927C-4D0C-90D6-7884908CBF13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fr-FR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smtClean="0"/>
          </a:p>
        </p:txBody>
      </p:sp>
      <p:sp>
        <p:nvSpPr>
          <p:cNvPr id="2662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A9A3757-068A-4C59-A130-39FEE5EA8634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fr-F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 flipV="1">
            <a:off x="5410200" y="3897313"/>
            <a:ext cx="37338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5410200" y="4164013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 flipV="1">
            <a:off x="5410200" y="4198938"/>
            <a:ext cx="19653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11" name="Rectangle à coins arrondis 10"/>
          <p:cNvSpPr/>
          <p:nvPr/>
        </p:nvSpPr>
        <p:spPr bwMode="white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12" name="Rectangle à coins arrondis 11"/>
          <p:cNvSpPr/>
          <p:nvPr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V="1">
            <a:off x="6413500" y="3643313"/>
            <a:ext cx="2730500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fr-FR" smtClean="0"/>
              <a:t>Cliquez pour modifier le style des sous-titres du masque</a:t>
            </a:r>
            <a:endParaRPr lang="en-US"/>
          </a:p>
        </p:txBody>
      </p:sp>
      <p:sp>
        <p:nvSpPr>
          <p:cNvPr id="17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6705600" y="4206875"/>
            <a:ext cx="96043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21E42D-BB98-4FD8-89FD-FC620ECDAD2C}" type="datetimeFigureOut">
              <a:rPr lang="fr-FR"/>
              <a:pPr>
                <a:defRPr/>
              </a:pPr>
              <a:t>25/11/2014</a:t>
            </a:fld>
            <a:endParaRPr lang="fr-FR"/>
          </a:p>
        </p:txBody>
      </p:sp>
      <p:sp>
        <p:nvSpPr>
          <p:cNvPr id="18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320088" y="1588"/>
            <a:ext cx="747712" cy="365125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1D28A397-BDEA-4C78-AD47-062C4D245CE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63143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A08EA4-1AAF-4819-BB4A-012A1529B0CD}" type="datetimeFigureOut">
              <a:rPr lang="fr-FR"/>
              <a:pPr>
                <a:defRPr/>
              </a:pPr>
              <a:t>25/11/2014</a:t>
            </a:fld>
            <a:endParaRPr lang="fr-FR"/>
          </a:p>
        </p:txBody>
      </p:sp>
      <p:sp>
        <p:nvSpPr>
          <p:cNvPr id="5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460685-5C36-47DA-96B6-3CF44687D2E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4708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DE3D5F-24B2-4301-9E83-F567699C96BB}" type="datetimeFigureOut">
              <a:rPr lang="fr-FR"/>
              <a:pPr>
                <a:defRPr/>
              </a:pPr>
              <a:t>25/11/2014</a:t>
            </a:fld>
            <a:endParaRPr lang="fr-FR"/>
          </a:p>
        </p:txBody>
      </p:sp>
      <p:sp>
        <p:nvSpPr>
          <p:cNvPr id="5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1F648C-2BFB-4FEB-A107-033CAC7A41F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6416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E55F78-72A3-4DD7-9EDE-8044292C17E4}" type="datetimeFigureOut">
              <a:rPr lang="fr-FR"/>
              <a:pPr>
                <a:defRPr/>
              </a:pPr>
              <a:t>25/11/2014</a:t>
            </a:fld>
            <a:endParaRPr lang="fr-FR"/>
          </a:p>
        </p:txBody>
      </p:sp>
      <p:sp>
        <p:nvSpPr>
          <p:cNvPr id="5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06BCF7-D715-4A86-9418-45FD17493D2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3855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FA27DD-0D90-4228-B069-F4282B611BCB}" type="datetimeFigureOut">
              <a:rPr lang="fr-FR"/>
              <a:pPr>
                <a:defRPr/>
              </a:pPr>
              <a:t>25/11/2014</a:t>
            </a:fld>
            <a:endParaRPr lang="fr-FR"/>
          </a:p>
        </p:txBody>
      </p:sp>
      <p:sp>
        <p:nvSpPr>
          <p:cNvPr id="5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1C6DB4-A60C-41E2-857A-A5BEAB54B8C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8612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B00AB9-B272-492F-A22B-3FD6DFE06800}" type="datetimeFigureOut">
              <a:rPr lang="fr-FR"/>
              <a:pPr>
                <a:defRPr/>
              </a:pPr>
              <a:t>25/11/2014</a:t>
            </a:fld>
            <a:endParaRPr lang="fr-FR"/>
          </a:p>
        </p:txBody>
      </p:sp>
      <p:sp>
        <p:nvSpPr>
          <p:cNvPr id="6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07AE61-6E7A-4863-AF6B-B442CDAAD5E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7253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Espace réservé de la date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1B6DD6E8-6A33-47CE-8BE2-10E6A4477A2B}" type="datetimeFigureOut">
              <a:rPr lang="fr-FR"/>
              <a:pPr>
                <a:defRPr/>
              </a:pPr>
              <a:t>25/11/2014</a:t>
            </a:fld>
            <a:endParaRPr lang="fr-FR"/>
          </a:p>
        </p:txBody>
      </p:sp>
      <p:sp>
        <p:nvSpPr>
          <p:cNvPr id="8" name="Espace réservé du numéro de diapositive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42276430-B8BB-49F8-87AE-804BA6B2296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9" name="Espace réservé du pied de page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9152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6583363" y="612775"/>
            <a:ext cx="9572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CFB11F-2444-46DF-AD54-3C8C7696C3F8}" type="datetimeFigureOut">
              <a:rPr lang="fr-FR"/>
              <a:pPr>
                <a:defRPr/>
              </a:pPr>
              <a:t>25/11/2014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8A89D3-AAF5-400D-9C04-37BE9828CBF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213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AE82B9-3956-4FE7-ACA5-623F5C9AEAF1}" type="datetimeFigureOut">
              <a:rPr lang="fr-FR"/>
              <a:pPr>
                <a:defRPr/>
              </a:pPr>
              <a:t>25/11/2014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59CF53-9E94-439A-BE47-307F1C8D3EF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5129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B7E26E-70E7-4B3F-AED2-F4B6655A8EF2}" type="datetimeFigureOut">
              <a:rPr lang="fr-FR"/>
              <a:pPr>
                <a:defRPr/>
              </a:pPr>
              <a:t>25/11/2014</a:t>
            </a:fld>
            <a:endParaRPr lang="fr-FR"/>
          </a:p>
        </p:txBody>
      </p:sp>
      <p:sp>
        <p:nvSpPr>
          <p:cNvPr id="6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4292BA-A240-4282-818B-2006A9605A3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6527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fr-FR" noProof="0" smtClean="0"/>
              <a:t>Cliquez sur l'icône pour ajouter une image</a:t>
            </a:r>
            <a:endParaRPr lang="en-US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BE2141-1314-45B8-8C9F-660F9F3C8FC5}" type="datetimeFigureOut">
              <a:rPr lang="fr-FR"/>
              <a:pPr>
                <a:defRPr/>
              </a:pPr>
              <a:t>25/11/2014</a:t>
            </a:fld>
            <a:endParaRPr lang="fr-FR"/>
          </a:p>
        </p:txBody>
      </p:sp>
      <p:sp>
        <p:nvSpPr>
          <p:cNvPr id="6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E39822-6497-4DB3-A792-90BA66E4429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6008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33" name="Rectangle à coins arrondis 32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34" name="Rectangle à coins arrondis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039" name="Espace réservé du titre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  <a:endParaRPr lang="en-US" smtClean="0"/>
          </a:p>
        </p:txBody>
      </p:sp>
      <p:sp>
        <p:nvSpPr>
          <p:cNvPr id="1040" name="Espace réservé du texte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smtClean="0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fld id="{E9944C25-F349-4D78-BE72-A2DC2DFDDF86}" type="datetimeFigureOut">
              <a:rPr lang="fr-FR"/>
              <a:pPr>
                <a:defRPr/>
              </a:pPr>
              <a:t>25/11/2014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0703939F-D398-496D-A840-B7CC0B38FA1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7" r:id="rId1"/>
    <p:sldLayoutId id="2147483819" r:id="rId2"/>
    <p:sldLayoutId id="2147483820" r:id="rId3"/>
    <p:sldLayoutId id="2147483821" r:id="rId4"/>
    <p:sldLayoutId id="2147483828" r:id="rId5"/>
    <p:sldLayoutId id="2147483829" r:id="rId6"/>
    <p:sldLayoutId id="2147483822" r:id="rId7"/>
    <p:sldLayoutId id="2147483823" r:id="rId8"/>
    <p:sldLayoutId id="2147483824" r:id="rId9"/>
    <p:sldLayoutId id="2147483825" r:id="rId10"/>
    <p:sldLayoutId id="214748382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65125" indent="-255588" algn="l" rtl="0" eaLnBrk="0" fontAlgn="base" hangingPunct="0">
        <a:spcBef>
          <a:spcPts val="300"/>
        </a:spcBef>
        <a:spcAft>
          <a:spcPct val="0"/>
        </a:spcAft>
        <a:buClr>
          <a:srgbClr val="0BD0D9"/>
        </a:buClr>
        <a:buFont typeface="Georgia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ts val="300"/>
        </a:spcBef>
        <a:spcAft>
          <a:spcPct val="0"/>
        </a:spcAft>
        <a:buClr>
          <a:srgbClr val="0BD0D9"/>
        </a:buClr>
        <a:buFont typeface="Georgia" pitchFamily="18" charset="0"/>
        <a:buChar char="▫"/>
        <a:defRPr sz="2000" kern="1200">
          <a:solidFill>
            <a:srgbClr val="0BD0D9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6.jpeg"/><Relationship Id="rId7" Type="http://schemas.openxmlformats.org/officeDocument/2006/relationships/image" Target="../media/image10.jpeg"/><Relationship Id="rId12" Type="http://schemas.openxmlformats.org/officeDocument/2006/relationships/image" Target="../media/image15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eg"/><Relationship Id="rId11" Type="http://schemas.openxmlformats.org/officeDocument/2006/relationships/image" Target="../media/image14.jpeg"/><Relationship Id="rId5" Type="http://schemas.openxmlformats.org/officeDocument/2006/relationships/image" Target="../media/image8.jpeg"/><Relationship Id="rId10" Type="http://schemas.openxmlformats.org/officeDocument/2006/relationships/image" Target="../media/image13.jpeg"/><Relationship Id="rId4" Type="http://schemas.openxmlformats.org/officeDocument/2006/relationships/image" Target="../media/image7.jpeg"/><Relationship Id="rId9" Type="http://schemas.openxmlformats.org/officeDocument/2006/relationships/image" Target="../media/image12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85786" y="4286256"/>
            <a:ext cx="7712689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fr-FR" sz="5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WIE VIEL UHR IST ES?</a:t>
            </a:r>
          </a:p>
        </p:txBody>
      </p:sp>
      <p:pic>
        <p:nvPicPr>
          <p:cNvPr id="5123" name="Picture 6" descr="C:\Users\Pierre\Documents\Enseignement de l'allemand\COLLEGE\GUTE FAHRT\DIAPORAMAS\GIFS\uhren00189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375" y="5429250"/>
            <a:ext cx="1085850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3"/>
          <p:cNvSpPr/>
          <p:nvPr/>
        </p:nvSpPr>
        <p:spPr>
          <a:xfrm>
            <a:off x="3214688" y="1571625"/>
            <a:ext cx="3240087" cy="3240088"/>
          </a:xfrm>
          <a:prstGeom prst="ellipse">
            <a:avLst/>
          </a:prstGeom>
          <a:noFill/>
          <a:ln w="698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14339" name="ZoneTexte 4"/>
          <p:cNvSpPr txBox="1">
            <a:spLocks noChangeArrowheads="1"/>
          </p:cNvSpPr>
          <p:nvPr/>
        </p:nvSpPr>
        <p:spPr bwMode="auto">
          <a:xfrm>
            <a:off x="4643438" y="1643063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>
                <a:latin typeface="Calibri" pitchFamily="34" charset="0"/>
              </a:rPr>
              <a:t>12</a:t>
            </a:r>
          </a:p>
        </p:txBody>
      </p:sp>
      <p:sp>
        <p:nvSpPr>
          <p:cNvPr id="14340" name="ZoneTexte 5"/>
          <p:cNvSpPr txBox="1">
            <a:spLocks noChangeArrowheads="1"/>
          </p:cNvSpPr>
          <p:nvPr/>
        </p:nvSpPr>
        <p:spPr bwMode="auto">
          <a:xfrm>
            <a:off x="4714875" y="4429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>
                <a:latin typeface="Calibri" pitchFamily="34" charset="0"/>
              </a:rPr>
              <a:t>6</a:t>
            </a:r>
          </a:p>
        </p:txBody>
      </p:sp>
      <p:sp>
        <p:nvSpPr>
          <p:cNvPr id="14341" name="ZoneTexte 6"/>
          <p:cNvSpPr txBox="1">
            <a:spLocks noChangeArrowheads="1"/>
          </p:cNvSpPr>
          <p:nvPr/>
        </p:nvSpPr>
        <p:spPr bwMode="auto">
          <a:xfrm>
            <a:off x="6000750" y="29289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3</a:t>
            </a:r>
          </a:p>
        </p:txBody>
      </p:sp>
      <p:sp>
        <p:nvSpPr>
          <p:cNvPr id="14342" name="ZoneTexte 7"/>
          <p:cNvSpPr txBox="1">
            <a:spLocks noChangeArrowheads="1"/>
          </p:cNvSpPr>
          <p:nvPr/>
        </p:nvSpPr>
        <p:spPr bwMode="auto">
          <a:xfrm>
            <a:off x="3214688" y="29289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9</a:t>
            </a:r>
          </a:p>
        </p:txBody>
      </p:sp>
      <p:sp>
        <p:nvSpPr>
          <p:cNvPr id="14343" name="ZoneTexte 8"/>
          <p:cNvSpPr txBox="1">
            <a:spLocks noChangeArrowheads="1"/>
          </p:cNvSpPr>
          <p:nvPr/>
        </p:nvSpPr>
        <p:spPr bwMode="auto">
          <a:xfrm>
            <a:off x="3429000" y="23574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10</a:t>
            </a:r>
          </a:p>
        </p:txBody>
      </p:sp>
      <p:sp>
        <p:nvSpPr>
          <p:cNvPr id="14344" name="ZoneTexte 9"/>
          <p:cNvSpPr txBox="1">
            <a:spLocks noChangeArrowheads="1"/>
          </p:cNvSpPr>
          <p:nvPr/>
        </p:nvSpPr>
        <p:spPr bwMode="auto">
          <a:xfrm>
            <a:off x="3929063" y="1857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11</a:t>
            </a:r>
          </a:p>
        </p:txBody>
      </p:sp>
      <p:sp>
        <p:nvSpPr>
          <p:cNvPr id="14345" name="ZoneTexte 10"/>
          <p:cNvSpPr txBox="1">
            <a:spLocks noChangeArrowheads="1"/>
          </p:cNvSpPr>
          <p:nvPr/>
        </p:nvSpPr>
        <p:spPr bwMode="auto">
          <a:xfrm>
            <a:off x="5357813" y="1857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</a:t>
            </a:r>
          </a:p>
        </p:txBody>
      </p:sp>
      <p:sp>
        <p:nvSpPr>
          <p:cNvPr id="14346" name="ZoneTexte 11"/>
          <p:cNvSpPr txBox="1">
            <a:spLocks noChangeArrowheads="1"/>
          </p:cNvSpPr>
          <p:nvPr/>
        </p:nvSpPr>
        <p:spPr bwMode="auto">
          <a:xfrm>
            <a:off x="5857875" y="23574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2</a:t>
            </a:r>
          </a:p>
        </p:txBody>
      </p:sp>
      <p:sp>
        <p:nvSpPr>
          <p:cNvPr id="14347" name="ZoneTexte 12"/>
          <p:cNvSpPr txBox="1">
            <a:spLocks noChangeArrowheads="1"/>
          </p:cNvSpPr>
          <p:nvPr/>
        </p:nvSpPr>
        <p:spPr bwMode="auto">
          <a:xfrm>
            <a:off x="5929313" y="3643313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4</a:t>
            </a:r>
          </a:p>
        </p:txBody>
      </p:sp>
      <p:sp>
        <p:nvSpPr>
          <p:cNvPr id="14348" name="ZoneTexte 13"/>
          <p:cNvSpPr txBox="1">
            <a:spLocks noChangeArrowheads="1"/>
          </p:cNvSpPr>
          <p:nvPr/>
        </p:nvSpPr>
        <p:spPr bwMode="auto">
          <a:xfrm>
            <a:off x="5429250" y="4143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5</a:t>
            </a:r>
          </a:p>
        </p:txBody>
      </p:sp>
      <p:sp>
        <p:nvSpPr>
          <p:cNvPr id="14349" name="ZoneTexte 14"/>
          <p:cNvSpPr txBox="1">
            <a:spLocks noChangeArrowheads="1"/>
          </p:cNvSpPr>
          <p:nvPr/>
        </p:nvSpPr>
        <p:spPr bwMode="auto">
          <a:xfrm>
            <a:off x="3714750" y="4143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7</a:t>
            </a:r>
          </a:p>
        </p:txBody>
      </p:sp>
      <p:sp>
        <p:nvSpPr>
          <p:cNvPr id="14350" name="ZoneTexte 15"/>
          <p:cNvSpPr txBox="1">
            <a:spLocks noChangeArrowheads="1"/>
          </p:cNvSpPr>
          <p:nvPr/>
        </p:nvSpPr>
        <p:spPr bwMode="auto">
          <a:xfrm>
            <a:off x="3286125" y="35718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8</a:t>
            </a:r>
          </a:p>
        </p:txBody>
      </p:sp>
      <p:cxnSp>
        <p:nvCxnSpPr>
          <p:cNvPr id="23" name="Connecteur droit avec flèche 22"/>
          <p:cNvCxnSpPr/>
          <p:nvPr/>
        </p:nvCxnSpPr>
        <p:spPr>
          <a:xfrm rot="10800000" flipV="1">
            <a:off x="4143375" y="3111500"/>
            <a:ext cx="714375" cy="31750"/>
          </a:xfrm>
          <a:prstGeom prst="straightConnector1">
            <a:avLst/>
          </a:prstGeom>
          <a:ln w="635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/>
          <p:nvPr/>
        </p:nvCxnSpPr>
        <p:spPr>
          <a:xfrm flipV="1">
            <a:off x="4857750" y="1935163"/>
            <a:ext cx="12700" cy="1176337"/>
          </a:xfrm>
          <a:prstGeom prst="straightConnector1">
            <a:avLst/>
          </a:prstGeom>
          <a:ln w="635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Ellipse 16"/>
          <p:cNvSpPr/>
          <p:nvPr/>
        </p:nvSpPr>
        <p:spPr>
          <a:xfrm>
            <a:off x="4786313" y="3000375"/>
            <a:ext cx="142875" cy="1428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8" name="ZoneTexte 17"/>
          <p:cNvSpPr txBox="1">
            <a:spLocks noChangeArrowheads="1"/>
          </p:cNvSpPr>
          <p:nvPr/>
        </p:nvSpPr>
        <p:spPr bwMode="auto">
          <a:xfrm>
            <a:off x="2286000" y="5429250"/>
            <a:ext cx="521493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 sz="4000"/>
              <a:t>Es ist neun Uhr.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3"/>
          <p:cNvSpPr/>
          <p:nvPr/>
        </p:nvSpPr>
        <p:spPr>
          <a:xfrm>
            <a:off x="3214688" y="1571625"/>
            <a:ext cx="3240087" cy="3240088"/>
          </a:xfrm>
          <a:prstGeom prst="ellipse">
            <a:avLst/>
          </a:prstGeom>
          <a:noFill/>
          <a:ln w="698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15363" name="ZoneTexte 4"/>
          <p:cNvSpPr txBox="1">
            <a:spLocks noChangeArrowheads="1"/>
          </p:cNvSpPr>
          <p:nvPr/>
        </p:nvSpPr>
        <p:spPr bwMode="auto">
          <a:xfrm>
            <a:off x="4643438" y="1643063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>
                <a:latin typeface="Calibri" pitchFamily="34" charset="0"/>
              </a:rPr>
              <a:t>12</a:t>
            </a:r>
          </a:p>
        </p:txBody>
      </p:sp>
      <p:sp>
        <p:nvSpPr>
          <p:cNvPr id="15364" name="ZoneTexte 5"/>
          <p:cNvSpPr txBox="1">
            <a:spLocks noChangeArrowheads="1"/>
          </p:cNvSpPr>
          <p:nvPr/>
        </p:nvSpPr>
        <p:spPr bwMode="auto">
          <a:xfrm>
            <a:off x="4714875" y="4429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>
                <a:latin typeface="Calibri" pitchFamily="34" charset="0"/>
              </a:rPr>
              <a:t>6</a:t>
            </a:r>
          </a:p>
        </p:txBody>
      </p:sp>
      <p:sp>
        <p:nvSpPr>
          <p:cNvPr id="15365" name="ZoneTexte 6"/>
          <p:cNvSpPr txBox="1">
            <a:spLocks noChangeArrowheads="1"/>
          </p:cNvSpPr>
          <p:nvPr/>
        </p:nvSpPr>
        <p:spPr bwMode="auto">
          <a:xfrm>
            <a:off x="6000750" y="29289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3</a:t>
            </a:r>
          </a:p>
        </p:txBody>
      </p:sp>
      <p:sp>
        <p:nvSpPr>
          <p:cNvPr id="15366" name="ZoneTexte 7"/>
          <p:cNvSpPr txBox="1">
            <a:spLocks noChangeArrowheads="1"/>
          </p:cNvSpPr>
          <p:nvPr/>
        </p:nvSpPr>
        <p:spPr bwMode="auto">
          <a:xfrm>
            <a:off x="3214688" y="29289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9</a:t>
            </a:r>
          </a:p>
        </p:txBody>
      </p:sp>
      <p:sp>
        <p:nvSpPr>
          <p:cNvPr id="15367" name="ZoneTexte 8"/>
          <p:cNvSpPr txBox="1">
            <a:spLocks noChangeArrowheads="1"/>
          </p:cNvSpPr>
          <p:nvPr/>
        </p:nvSpPr>
        <p:spPr bwMode="auto">
          <a:xfrm>
            <a:off x="3429000" y="23574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10</a:t>
            </a:r>
          </a:p>
        </p:txBody>
      </p:sp>
      <p:sp>
        <p:nvSpPr>
          <p:cNvPr id="15368" name="ZoneTexte 9"/>
          <p:cNvSpPr txBox="1">
            <a:spLocks noChangeArrowheads="1"/>
          </p:cNvSpPr>
          <p:nvPr/>
        </p:nvSpPr>
        <p:spPr bwMode="auto">
          <a:xfrm>
            <a:off x="3929063" y="1857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11</a:t>
            </a:r>
          </a:p>
        </p:txBody>
      </p:sp>
      <p:sp>
        <p:nvSpPr>
          <p:cNvPr id="15369" name="ZoneTexte 10"/>
          <p:cNvSpPr txBox="1">
            <a:spLocks noChangeArrowheads="1"/>
          </p:cNvSpPr>
          <p:nvPr/>
        </p:nvSpPr>
        <p:spPr bwMode="auto">
          <a:xfrm>
            <a:off x="5357813" y="1857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</a:t>
            </a:r>
          </a:p>
        </p:txBody>
      </p:sp>
      <p:sp>
        <p:nvSpPr>
          <p:cNvPr id="15370" name="ZoneTexte 11"/>
          <p:cNvSpPr txBox="1">
            <a:spLocks noChangeArrowheads="1"/>
          </p:cNvSpPr>
          <p:nvPr/>
        </p:nvSpPr>
        <p:spPr bwMode="auto">
          <a:xfrm>
            <a:off x="5857875" y="23574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2</a:t>
            </a:r>
          </a:p>
        </p:txBody>
      </p:sp>
      <p:sp>
        <p:nvSpPr>
          <p:cNvPr id="15371" name="ZoneTexte 12"/>
          <p:cNvSpPr txBox="1">
            <a:spLocks noChangeArrowheads="1"/>
          </p:cNvSpPr>
          <p:nvPr/>
        </p:nvSpPr>
        <p:spPr bwMode="auto">
          <a:xfrm>
            <a:off x="5929313" y="3643313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4</a:t>
            </a:r>
          </a:p>
        </p:txBody>
      </p:sp>
      <p:sp>
        <p:nvSpPr>
          <p:cNvPr id="15372" name="ZoneTexte 13"/>
          <p:cNvSpPr txBox="1">
            <a:spLocks noChangeArrowheads="1"/>
          </p:cNvSpPr>
          <p:nvPr/>
        </p:nvSpPr>
        <p:spPr bwMode="auto">
          <a:xfrm>
            <a:off x="5429250" y="4143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5</a:t>
            </a:r>
          </a:p>
        </p:txBody>
      </p:sp>
      <p:sp>
        <p:nvSpPr>
          <p:cNvPr id="15373" name="ZoneTexte 14"/>
          <p:cNvSpPr txBox="1">
            <a:spLocks noChangeArrowheads="1"/>
          </p:cNvSpPr>
          <p:nvPr/>
        </p:nvSpPr>
        <p:spPr bwMode="auto">
          <a:xfrm>
            <a:off x="3714750" y="4143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7</a:t>
            </a:r>
          </a:p>
        </p:txBody>
      </p:sp>
      <p:sp>
        <p:nvSpPr>
          <p:cNvPr id="15374" name="ZoneTexte 15"/>
          <p:cNvSpPr txBox="1">
            <a:spLocks noChangeArrowheads="1"/>
          </p:cNvSpPr>
          <p:nvPr/>
        </p:nvSpPr>
        <p:spPr bwMode="auto">
          <a:xfrm>
            <a:off x="3286125" y="35718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8</a:t>
            </a:r>
          </a:p>
        </p:txBody>
      </p:sp>
      <p:cxnSp>
        <p:nvCxnSpPr>
          <p:cNvPr id="23" name="Connecteur droit avec flèche 22"/>
          <p:cNvCxnSpPr/>
          <p:nvPr/>
        </p:nvCxnSpPr>
        <p:spPr>
          <a:xfrm rot="10800000">
            <a:off x="4214813" y="2714625"/>
            <a:ext cx="642937" cy="396875"/>
          </a:xfrm>
          <a:prstGeom prst="straightConnector1">
            <a:avLst/>
          </a:prstGeom>
          <a:ln w="635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/>
          <p:nvPr/>
        </p:nvCxnSpPr>
        <p:spPr>
          <a:xfrm flipV="1">
            <a:off x="4857750" y="1935163"/>
            <a:ext cx="12700" cy="1176337"/>
          </a:xfrm>
          <a:prstGeom prst="straightConnector1">
            <a:avLst/>
          </a:prstGeom>
          <a:ln w="635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Ellipse 16"/>
          <p:cNvSpPr/>
          <p:nvPr/>
        </p:nvSpPr>
        <p:spPr>
          <a:xfrm>
            <a:off x="4786313" y="3000375"/>
            <a:ext cx="142875" cy="1428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8" name="ZoneTexte 17"/>
          <p:cNvSpPr txBox="1">
            <a:spLocks noChangeArrowheads="1"/>
          </p:cNvSpPr>
          <p:nvPr/>
        </p:nvSpPr>
        <p:spPr bwMode="auto">
          <a:xfrm>
            <a:off x="2286000" y="5429250"/>
            <a:ext cx="521493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 sz="4000"/>
              <a:t>Es ist zehn Uhr.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3"/>
          <p:cNvSpPr/>
          <p:nvPr/>
        </p:nvSpPr>
        <p:spPr>
          <a:xfrm>
            <a:off x="3214688" y="1571625"/>
            <a:ext cx="3240087" cy="3240088"/>
          </a:xfrm>
          <a:prstGeom prst="ellipse">
            <a:avLst/>
          </a:prstGeom>
          <a:noFill/>
          <a:ln w="698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16387" name="ZoneTexte 4"/>
          <p:cNvSpPr txBox="1">
            <a:spLocks noChangeArrowheads="1"/>
          </p:cNvSpPr>
          <p:nvPr/>
        </p:nvSpPr>
        <p:spPr bwMode="auto">
          <a:xfrm>
            <a:off x="4643438" y="1643063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>
                <a:latin typeface="Calibri" pitchFamily="34" charset="0"/>
              </a:rPr>
              <a:t>12</a:t>
            </a:r>
          </a:p>
        </p:txBody>
      </p:sp>
      <p:sp>
        <p:nvSpPr>
          <p:cNvPr id="16388" name="ZoneTexte 5"/>
          <p:cNvSpPr txBox="1">
            <a:spLocks noChangeArrowheads="1"/>
          </p:cNvSpPr>
          <p:nvPr/>
        </p:nvSpPr>
        <p:spPr bwMode="auto">
          <a:xfrm>
            <a:off x="4714875" y="4429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>
                <a:latin typeface="Calibri" pitchFamily="34" charset="0"/>
              </a:rPr>
              <a:t>6</a:t>
            </a:r>
          </a:p>
        </p:txBody>
      </p:sp>
      <p:sp>
        <p:nvSpPr>
          <p:cNvPr id="16389" name="ZoneTexte 6"/>
          <p:cNvSpPr txBox="1">
            <a:spLocks noChangeArrowheads="1"/>
          </p:cNvSpPr>
          <p:nvPr/>
        </p:nvSpPr>
        <p:spPr bwMode="auto">
          <a:xfrm>
            <a:off x="6000750" y="29289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3</a:t>
            </a:r>
          </a:p>
        </p:txBody>
      </p:sp>
      <p:sp>
        <p:nvSpPr>
          <p:cNvPr id="16390" name="ZoneTexte 7"/>
          <p:cNvSpPr txBox="1">
            <a:spLocks noChangeArrowheads="1"/>
          </p:cNvSpPr>
          <p:nvPr/>
        </p:nvSpPr>
        <p:spPr bwMode="auto">
          <a:xfrm>
            <a:off x="3214688" y="29289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9</a:t>
            </a:r>
          </a:p>
        </p:txBody>
      </p:sp>
      <p:sp>
        <p:nvSpPr>
          <p:cNvPr id="16391" name="ZoneTexte 8"/>
          <p:cNvSpPr txBox="1">
            <a:spLocks noChangeArrowheads="1"/>
          </p:cNvSpPr>
          <p:nvPr/>
        </p:nvSpPr>
        <p:spPr bwMode="auto">
          <a:xfrm>
            <a:off x="3429000" y="23574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10</a:t>
            </a:r>
          </a:p>
        </p:txBody>
      </p:sp>
      <p:sp>
        <p:nvSpPr>
          <p:cNvPr id="16392" name="ZoneTexte 9"/>
          <p:cNvSpPr txBox="1">
            <a:spLocks noChangeArrowheads="1"/>
          </p:cNvSpPr>
          <p:nvPr/>
        </p:nvSpPr>
        <p:spPr bwMode="auto">
          <a:xfrm>
            <a:off x="3929063" y="1857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11</a:t>
            </a:r>
          </a:p>
        </p:txBody>
      </p:sp>
      <p:sp>
        <p:nvSpPr>
          <p:cNvPr id="16393" name="ZoneTexte 10"/>
          <p:cNvSpPr txBox="1">
            <a:spLocks noChangeArrowheads="1"/>
          </p:cNvSpPr>
          <p:nvPr/>
        </p:nvSpPr>
        <p:spPr bwMode="auto">
          <a:xfrm>
            <a:off x="5357813" y="1857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</a:t>
            </a:r>
          </a:p>
        </p:txBody>
      </p:sp>
      <p:sp>
        <p:nvSpPr>
          <p:cNvPr id="16394" name="ZoneTexte 11"/>
          <p:cNvSpPr txBox="1">
            <a:spLocks noChangeArrowheads="1"/>
          </p:cNvSpPr>
          <p:nvPr/>
        </p:nvSpPr>
        <p:spPr bwMode="auto">
          <a:xfrm>
            <a:off x="5857875" y="23574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2</a:t>
            </a:r>
          </a:p>
        </p:txBody>
      </p:sp>
      <p:sp>
        <p:nvSpPr>
          <p:cNvPr id="16395" name="ZoneTexte 12"/>
          <p:cNvSpPr txBox="1">
            <a:spLocks noChangeArrowheads="1"/>
          </p:cNvSpPr>
          <p:nvPr/>
        </p:nvSpPr>
        <p:spPr bwMode="auto">
          <a:xfrm>
            <a:off x="5929313" y="3643313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4</a:t>
            </a:r>
          </a:p>
        </p:txBody>
      </p:sp>
      <p:sp>
        <p:nvSpPr>
          <p:cNvPr id="16396" name="ZoneTexte 13"/>
          <p:cNvSpPr txBox="1">
            <a:spLocks noChangeArrowheads="1"/>
          </p:cNvSpPr>
          <p:nvPr/>
        </p:nvSpPr>
        <p:spPr bwMode="auto">
          <a:xfrm>
            <a:off x="5429250" y="4143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5</a:t>
            </a:r>
          </a:p>
        </p:txBody>
      </p:sp>
      <p:sp>
        <p:nvSpPr>
          <p:cNvPr id="16397" name="ZoneTexte 14"/>
          <p:cNvSpPr txBox="1">
            <a:spLocks noChangeArrowheads="1"/>
          </p:cNvSpPr>
          <p:nvPr/>
        </p:nvSpPr>
        <p:spPr bwMode="auto">
          <a:xfrm>
            <a:off x="3714750" y="4143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7</a:t>
            </a:r>
          </a:p>
        </p:txBody>
      </p:sp>
      <p:sp>
        <p:nvSpPr>
          <p:cNvPr id="16398" name="ZoneTexte 15"/>
          <p:cNvSpPr txBox="1">
            <a:spLocks noChangeArrowheads="1"/>
          </p:cNvSpPr>
          <p:nvPr/>
        </p:nvSpPr>
        <p:spPr bwMode="auto">
          <a:xfrm>
            <a:off x="3286125" y="35718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8</a:t>
            </a:r>
          </a:p>
        </p:txBody>
      </p:sp>
      <p:cxnSp>
        <p:nvCxnSpPr>
          <p:cNvPr id="23" name="Connecteur droit avec flèche 22"/>
          <p:cNvCxnSpPr/>
          <p:nvPr/>
        </p:nvCxnSpPr>
        <p:spPr>
          <a:xfrm rot="16200000" flipV="1">
            <a:off x="4302125" y="2555876"/>
            <a:ext cx="611187" cy="500062"/>
          </a:xfrm>
          <a:prstGeom prst="straightConnector1">
            <a:avLst/>
          </a:prstGeom>
          <a:ln w="635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/>
          <p:nvPr/>
        </p:nvCxnSpPr>
        <p:spPr>
          <a:xfrm flipV="1">
            <a:off x="4857750" y="1935163"/>
            <a:ext cx="12700" cy="1176337"/>
          </a:xfrm>
          <a:prstGeom prst="straightConnector1">
            <a:avLst/>
          </a:prstGeom>
          <a:ln w="635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Ellipse 16"/>
          <p:cNvSpPr/>
          <p:nvPr/>
        </p:nvSpPr>
        <p:spPr>
          <a:xfrm>
            <a:off x="4786313" y="3000375"/>
            <a:ext cx="142875" cy="1428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8" name="ZoneTexte 17"/>
          <p:cNvSpPr txBox="1">
            <a:spLocks noChangeArrowheads="1"/>
          </p:cNvSpPr>
          <p:nvPr/>
        </p:nvSpPr>
        <p:spPr bwMode="auto">
          <a:xfrm>
            <a:off x="2286000" y="5429250"/>
            <a:ext cx="521493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 sz="4000"/>
              <a:t>Es ist elf Uhr.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C:\Users\Pierre\Desktop\Capture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1750" y="1285875"/>
            <a:ext cx="2286000" cy="365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Ellipse 3"/>
          <p:cNvSpPr/>
          <p:nvPr/>
        </p:nvSpPr>
        <p:spPr>
          <a:xfrm>
            <a:off x="3214688" y="1571625"/>
            <a:ext cx="3240087" cy="3240088"/>
          </a:xfrm>
          <a:prstGeom prst="ellipse">
            <a:avLst/>
          </a:prstGeom>
          <a:noFill/>
          <a:ln w="698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17412" name="ZoneTexte 4"/>
          <p:cNvSpPr txBox="1">
            <a:spLocks noChangeArrowheads="1"/>
          </p:cNvSpPr>
          <p:nvPr/>
        </p:nvSpPr>
        <p:spPr bwMode="auto">
          <a:xfrm>
            <a:off x="4643438" y="1643063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>
                <a:latin typeface="Calibri" pitchFamily="34" charset="0"/>
              </a:rPr>
              <a:t>12</a:t>
            </a:r>
          </a:p>
        </p:txBody>
      </p:sp>
      <p:sp>
        <p:nvSpPr>
          <p:cNvPr id="17413" name="ZoneTexte 5"/>
          <p:cNvSpPr txBox="1">
            <a:spLocks noChangeArrowheads="1"/>
          </p:cNvSpPr>
          <p:nvPr/>
        </p:nvSpPr>
        <p:spPr bwMode="auto">
          <a:xfrm>
            <a:off x="4714875" y="4429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>
                <a:latin typeface="Calibri" pitchFamily="34" charset="0"/>
              </a:rPr>
              <a:t>6</a:t>
            </a:r>
          </a:p>
        </p:txBody>
      </p:sp>
      <p:sp>
        <p:nvSpPr>
          <p:cNvPr id="17414" name="ZoneTexte 6"/>
          <p:cNvSpPr txBox="1">
            <a:spLocks noChangeArrowheads="1"/>
          </p:cNvSpPr>
          <p:nvPr/>
        </p:nvSpPr>
        <p:spPr bwMode="auto">
          <a:xfrm>
            <a:off x="6000750" y="29289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3</a:t>
            </a:r>
          </a:p>
        </p:txBody>
      </p:sp>
      <p:sp>
        <p:nvSpPr>
          <p:cNvPr id="17415" name="ZoneTexte 7"/>
          <p:cNvSpPr txBox="1">
            <a:spLocks noChangeArrowheads="1"/>
          </p:cNvSpPr>
          <p:nvPr/>
        </p:nvSpPr>
        <p:spPr bwMode="auto">
          <a:xfrm>
            <a:off x="3214688" y="29289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9</a:t>
            </a:r>
          </a:p>
        </p:txBody>
      </p:sp>
      <p:sp>
        <p:nvSpPr>
          <p:cNvPr id="17416" name="ZoneTexte 8"/>
          <p:cNvSpPr txBox="1">
            <a:spLocks noChangeArrowheads="1"/>
          </p:cNvSpPr>
          <p:nvPr/>
        </p:nvSpPr>
        <p:spPr bwMode="auto">
          <a:xfrm>
            <a:off x="3429000" y="23574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10</a:t>
            </a:r>
          </a:p>
        </p:txBody>
      </p:sp>
      <p:sp>
        <p:nvSpPr>
          <p:cNvPr id="17417" name="ZoneTexte 9"/>
          <p:cNvSpPr txBox="1">
            <a:spLocks noChangeArrowheads="1"/>
          </p:cNvSpPr>
          <p:nvPr/>
        </p:nvSpPr>
        <p:spPr bwMode="auto">
          <a:xfrm>
            <a:off x="3929063" y="1857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11</a:t>
            </a:r>
          </a:p>
        </p:txBody>
      </p:sp>
      <p:sp>
        <p:nvSpPr>
          <p:cNvPr id="17418" name="ZoneTexte 10"/>
          <p:cNvSpPr txBox="1">
            <a:spLocks noChangeArrowheads="1"/>
          </p:cNvSpPr>
          <p:nvPr/>
        </p:nvSpPr>
        <p:spPr bwMode="auto">
          <a:xfrm>
            <a:off x="5357813" y="1857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</a:t>
            </a:r>
          </a:p>
        </p:txBody>
      </p:sp>
      <p:sp>
        <p:nvSpPr>
          <p:cNvPr id="17419" name="ZoneTexte 11"/>
          <p:cNvSpPr txBox="1">
            <a:spLocks noChangeArrowheads="1"/>
          </p:cNvSpPr>
          <p:nvPr/>
        </p:nvSpPr>
        <p:spPr bwMode="auto">
          <a:xfrm>
            <a:off x="5857875" y="23574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2</a:t>
            </a:r>
          </a:p>
        </p:txBody>
      </p:sp>
      <p:sp>
        <p:nvSpPr>
          <p:cNvPr id="17420" name="ZoneTexte 12"/>
          <p:cNvSpPr txBox="1">
            <a:spLocks noChangeArrowheads="1"/>
          </p:cNvSpPr>
          <p:nvPr/>
        </p:nvSpPr>
        <p:spPr bwMode="auto">
          <a:xfrm>
            <a:off x="5929313" y="3643313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4</a:t>
            </a:r>
          </a:p>
        </p:txBody>
      </p:sp>
      <p:sp>
        <p:nvSpPr>
          <p:cNvPr id="17421" name="ZoneTexte 13"/>
          <p:cNvSpPr txBox="1">
            <a:spLocks noChangeArrowheads="1"/>
          </p:cNvSpPr>
          <p:nvPr/>
        </p:nvSpPr>
        <p:spPr bwMode="auto">
          <a:xfrm>
            <a:off x="5429250" y="4143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5</a:t>
            </a:r>
          </a:p>
        </p:txBody>
      </p:sp>
      <p:sp>
        <p:nvSpPr>
          <p:cNvPr id="17422" name="ZoneTexte 14"/>
          <p:cNvSpPr txBox="1">
            <a:spLocks noChangeArrowheads="1"/>
          </p:cNvSpPr>
          <p:nvPr/>
        </p:nvSpPr>
        <p:spPr bwMode="auto">
          <a:xfrm>
            <a:off x="3714750" y="4143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7</a:t>
            </a:r>
          </a:p>
        </p:txBody>
      </p:sp>
      <p:sp>
        <p:nvSpPr>
          <p:cNvPr id="17423" name="ZoneTexte 15"/>
          <p:cNvSpPr txBox="1">
            <a:spLocks noChangeArrowheads="1"/>
          </p:cNvSpPr>
          <p:nvPr/>
        </p:nvSpPr>
        <p:spPr bwMode="auto">
          <a:xfrm>
            <a:off x="3286125" y="35718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8</a:t>
            </a:r>
          </a:p>
        </p:txBody>
      </p:sp>
      <p:cxnSp>
        <p:nvCxnSpPr>
          <p:cNvPr id="23" name="Connecteur droit avec flèche 22"/>
          <p:cNvCxnSpPr/>
          <p:nvPr/>
        </p:nvCxnSpPr>
        <p:spPr>
          <a:xfrm flipV="1">
            <a:off x="4929188" y="2714625"/>
            <a:ext cx="642937" cy="325438"/>
          </a:xfrm>
          <a:prstGeom prst="straightConnector1">
            <a:avLst/>
          </a:prstGeom>
          <a:ln w="635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>
            <a:stCxn id="1026" idx="3"/>
          </p:cNvCxnSpPr>
          <p:nvPr/>
        </p:nvCxnSpPr>
        <p:spPr>
          <a:xfrm flipH="1" flipV="1">
            <a:off x="4214813" y="2143125"/>
            <a:ext cx="642937" cy="968375"/>
          </a:xfrm>
          <a:prstGeom prst="straightConnector1">
            <a:avLst/>
          </a:prstGeom>
          <a:ln w="635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Ellipse 17"/>
          <p:cNvSpPr/>
          <p:nvPr/>
        </p:nvSpPr>
        <p:spPr>
          <a:xfrm>
            <a:off x="4786313" y="3000375"/>
            <a:ext cx="142875" cy="1428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9" name="ZoneTexte 18"/>
          <p:cNvSpPr txBox="1">
            <a:spLocks noChangeArrowheads="1"/>
          </p:cNvSpPr>
          <p:nvPr/>
        </p:nvSpPr>
        <p:spPr bwMode="auto">
          <a:xfrm>
            <a:off x="2286000" y="5429250"/>
            <a:ext cx="55721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 sz="4000"/>
              <a:t>Es ist fünf </a:t>
            </a:r>
            <a:r>
              <a:rPr lang="fr-FR" sz="4000">
                <a:solidFill>
                  <a:srgbClr val="FF0000"/>
                </a:solidFill>
              </a:rPr>
              <a:t>vor</a:t>
            </a:r>
            <a:r>
              <a:rPr lang="fr-FR" sz="4000"/>
              <a:t> zwei.</a:t>
            </a:r>
          </a:p>
        </p:txBody>
      </p:sp>
      <p:sp>
        <p:nvSpPr>
          <p:cNvPr id="20" name="Flèche courbée vers le bas 19"/>
          <p:cNvSpPr/>
          <p:nvPr/>
        </p:nvSpPr>
        <p:spPr>
          <a:xfrm rot="20591525">
            <a:off x="3943350" y="1069975"/>
            <a:ext cx="857250" cy="458788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>
              <a:solidFill>
                <a:schemeClr val="tx1"/>
              </a:solidFill>
            </a:endParaRPr>
          </a:p>
        </p:txBody>
      </p:sp>
      <p:sp>
        <p:nvSpPr>
          <p:cNvPr id="21" name="ZoneTexte 20"/>
          <p:cNvSpPr txBox="1">
            <a:spLocks noChangeArrowheads="1"/>
          </p:cNvSpPr>
          <p:nvPr/>
        </p:nvSpPr>
        <p:spPr bwMode="auto">
          <a:xfrm>
            <a:off x="4000500" y="571500"/>
            <a:ext cx="25717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sz="2800" b="1">
                <a:latin typeface="Calibri" pitchFamily="34" charset="0"/>
              </a:rPr>
              <a:t>5 (Minuten)</a:t>
            </a:r>
          </a:p>
        </p:txBody>
      </p:sp>
      <p:sp>
        <p:nvSpPr>
          <p:cNvPr id="22" name="ZoneTexte 21"/>
          <p:cNvSpPr txBox="1">
            <a:spLocks noChangeArrowheads="1"/>
          </p:cNvSpPr>
          <p:nvPr/>
        </p:nvSpPr>
        <p:spPr bwMode="auto">
          <a:xfrm>
            <a:off x="4286250" y="1857375"/>
            <a:ext cx="7858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sz="2800" b="1">
                <a:solidFill>
                  <a:srgbClr val="FF0000"/>
                </a:solidFill>
                <a:latin typeface="Calibri" pitchFamily="34" charset="0"/>
              </a:rPr>
              <a:t>vor</a:t>
            </a:r>
          </a:p>
        </p:txBody>
      </p:sp>
      <p:sp>
        <p:nvSpPr>
          <p:cNvPr id="25" name="ZoneTexte 24"/>
          <p:cNvSpPr txBox="1">
            <a:spLocks noChangeArrowheads="1"/>
          </p:cNvSpPr>
          <p:nvPr/>
        </p:nvSpPr>
        <p:spPr bwMode="auto">
          <a:xfrm>
            <a:off x="6429375" y="2214563"/>
            <a:ext cx="19288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sz="2800" b="1">
                <a:latin typeface="Calibri" pitchFamily="34" charset="0"/>
              </a:rPr>
              <a:t>2 (Uhr)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 animBg="1"/>
      <p:bldP spid="21" grpId="0"/>
      <p:bldP spid="22" grpId="0"/>
      <p:bldP spid="2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C:\Users\Pierre\Desktop\Capture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1750" y="1285875"/>
            <a:ext cx="2286000" cy="365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Ellipse 3"/>
          <p:cNvSpPr/>
          <p:nvPr/>
        </p:nvSpPr>
        <p:spPr>
          <a:xfrm>
            <a:off x="3214688" y="1571625"/>
            <a:ext cx="3240087" cy="3240088"/>
          </a:xfrm>
          <a:prstGeom prst="ellipse">
            <a:avLst/>
          </a:prstGeom>
          <a:noFill/>
          <a:ln w="698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18436" name="ZoneTexte 4"/>
          <p:cNvSpPr txBox="1">
            <a:spLocks noChangeArrowheads="1"/>
          </p:cNvSpPr>
          <p:nvPr/>
        </p:nvSpPr>
        <p:spPr bwMode="auto">
          <a:xfrm>
            <a:off x="4643438" y="1643063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>
                <a:latin typeface="Calibri" pitchFamily="34" charset="0"/>
              </a:rPr>
              <a:t>12</a:t>
            </a:r>
          </a:p>
        </p:txBody>
      </p:sp>
      <p:sp>
        <p:nvSpPr>
          <p:cNvPr id="18437" name="ZoneTexte 5"/>
          <p:cNvSpPr txBox="1">
            <a:spLocks noChangeArrowheads="1"/>
          </p:cNvSpPr>
          <p:nvPr/>
        </p:nvSpPr>
        <p:spPr bwMode="auto">
          <a:xfrm>
            <a:off x="4714875" y="4429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>
                <a:latin typeface="Calibri" pitchFamily="34" charset="0"/>
              </a:rPr>
              <a:t>6</a:t>
            </a:r>
          </a:p>
        </p:txBody>
      </p:sp>
      <p:sp>
        <p:nvSpPr>
          <p:cNvPr id="18438" name="ZoneTexte 6"/>
          <p:cNvSpPr txBox="1">
            <a:spLocks noChangeArrowheads="1"/>
          </p:cNvSpPr>
          <p:nvPr/>
        </p:nvSpPr>
        <p:spPr bwMode="auto">
          <a:xfrm>
            <a:off x="6000750" y="29289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3</a:t>
            </a:r>
          </a:p>
        </p:txBody>
      </p:sp>
      <p:sp>
        <p:nvSpPr>
          <p:cNvPr id="18439" name="ZoneTexte 7"/>
          <p:cNvSpPr txBox="1">
            <a:spLocks noChangeArrowheads="1"/>
          </p:cNvSpPr>
          <p:nvPr/>
        </p:nvSpPr>
        <p:spPr bwMode="auto">
          <a:xfrm>
            <a:off x="3214688" y="29289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9</a:t>
            </a:r>
          </a:p>
        </p:txBody>
      </p:sp>
      <p:sp>
        <p:nvSpPr>
          <p:cNvPr id="18440" name="ZoneTexte 8"/>
          <p:cNvSpPr txBox="1">
            <a:spLocks noChangeArrowheads="1"/>
          </p:cNvSpPr>
          <p:nvPr/>
        </p:nvSpPr>
        <p:spPr bwMode="auto">
          <a:xfrm>
            <a:off x="3429000" y="23574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10</a:t>
            </a:r>
          </a:p>
        </p:txBody>
      </p:sp>
      <p:sp>
        <p:nvSpPr>
          <p:cNvPr id="18441" name="ZoneTexte 9"/>
          <p:cNvSpPr txBox="1">
            <a:spLocks noChangeArrowheads="1"/>
          </p:cNvSpPr>
          <p:nvPr/>
        </p:nvSpPr>
        <p:spPr bwMode="auto">
          <a:xfrm>
            <a:off x="3929063" y="1857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11</a:t>
            </a:r>
          </a:p>
        </p:txBody>
      </p:sp>
      <p:sp>
        <p:nvSpPr>
          <p:cNvPr id="18442" name="ZoneTexte 10"/>
          <p:cNvSpPr txBox="1">
            <a:spLocks noChangeArrowheads="1"/>
          </p:cNvSpPr>
          <p:nvPr/>
        </p:nvSpPr>
        <p:spPr bwMode="auto">
          <a:xfrm>
            <a:off x="5357813" y="1857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</a:t>
            </a:r>
          </a:p>
        </p:txBody>
      </p:sp>
      <p:sp>
        <p:nvSpPr>
          <p:cNvPr id="18443" name="ZoneTexte 11"/>
          <p:cNvSpPr txBox="1">
            <a:spLocks noChangeArrowheads="1"/>
          </p:cNvSpPr>
          <p:nvPr/>
        </p:nvSpPr>
        <p:spPr bwMode="auto">
          <a:xfrm>
            <a:off x="5857875" y="23574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2</a:t>
            </a:r>
          </a:p>
        </p:txBody>
      </p:sp>
      <p:sp>
        <p:nvSpPr>
          <p:cNvPr id="18444" name="ZoneTexte 12"/>
          <p:cNvSpPr txBox="1">
            <a:spLocks noChangeArrowheads="1"/>
          </p:cNvSpPr>
          <p:nvPr/>
        </p:nvSpPr>
        <p:spPr bwMode="auto">
          <a:xfrm>
            <a:off x="5929313" y="3643313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4</a:t>
            </a:r>
          </a:p>
        </p:txBody>
      </p:sp>
      <p:sp>
        <p:nvSpPr>
          <p:cNvPr id="18445" name="ZoneTexte 13"/>
          <p:cNvSpPr txBox="1">
            <a:spLocks noChangeArrowheads="1"/>
          </p:cNvSpPr>
          <p:nvPr/>
        </p:nvSpPr>
        <p:spPr bwMode="auto">
          <a:xfrm>
            <a:off x="5429250" y="4143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5</a:t>
            </a:r>
          </a:p>
        </p:txBody>
      </p:sp>
      <p:sp>
        <p:nvSpPr>
          <p:cNvPr id="18446" name="ZoneTexte 14"/>
          <p:cNvSpPr txBox="1">
            <a:spLocks noChangeArrowheads="1"/>
          </p:cNvSpPr>
          <p:nvPr/>
        </p:nvSpPr>
        <p:spPr bwMode="auto">
          <a:xfrm>
            <a:off x="3714750" y="4143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7</a:t>
            </a:r>
          </a:p>
        </p:txBody>
      </p:sp>
      <p:sp>
        <p:nvSpPr>
          <p:cNvPr id="18447" name="ZoneTexte 15"/>
          <p:cNvSpPr txBox="1">
            <a:spLocks noChangeArrowheads="1"/>
          </p:cNvSpPr>
          <p:nvPr/>
        </p:nvSpPr>
        <p:spPr bwMode="auto">
          <a:xfrm>
            <a:off x="3286125" y="35718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8</a:t>
            </a:r>
          </a:p>
        </p:txBody>
      </p:sp>
      <p:cxnSp>
        <p:nvCxnSpPr>
          <p:cNvPr id="23" name="Connecteur droit avec flèche 22"/>
          <p:cNvCxnSpPr/>
          <p:nvPr/>
        </p:nvCxnSpPr>
        <p:spPr>
          <a:xfrm>
            <a:off x="4857750" y="3071813"/>
            <a:ext cx="642938" cy="428625"/>
          </a:xfrm>
          <a:prstGeom prst="straightConnector1">
            <a:avLst/>
          </a:prstGeom>
          <a:ln w="635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>
            <a:stCxn id="1026" idx="3"/>
          </p:cNvCxnSpPr>
          <p:nvPr/>
        </p:nvCxnSpPr>
        <p:spPr>
          <a:xfrm flipH="1" flipV="1">
            <a:off x="4214813" y="2143125"/>
            <a:ext cx="642937" cy="968375"/>
          </a:xfrm>
          <a:prstGeom prst="straightConnector1">
            <a:avLst/>
          </a:prstGeom>
          <a:ln w="635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Ellipse 17"/>
          <p:cNvSpPr/>
          <p:nvPr/>
        </p:nvSpPr>
        <p:spPr>
          <a:xfrm>
            <a:off x="4786313" y="3000375"/>
            <a:ext cx="142875" cy="1428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9" name="ZoneTexte 18"/>
          <p:cNvSpPr txBox="1">
            <a:spLocks noChangeArrowheads="1"/>
          </p:cNvSpPr>
          <p:nvPr/>
        </p:nvSpPr>
        <p:spPr bwMode="auto">
          <a:xfrm>
            <a:off x="2286000" y="5429250"/>
            <a:ext cx="55721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 sz="4000"/>
              <a:t>Es ist fünf </a:t>
            </a:r>
            <a:r>
              <a:rPr lang="fr-FR" sz="4000">
                <a:solidFill>
                  <a:srgbClr val="FF0000"/>
                </a:solidFill>
              </a:rPr>
              <a:t>vor</a:t>
            </a:r>
            <a:r>
              <a:rPr lang="fr-FR" sz="4000"/>
              <a:t> vier.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C:\Users\Pierre\Desktop\Capture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1750" y="1285875"/>
            <a:ext cx="2286000" cy="365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Ellipse 3"/>
          <p:cNvSpPr/>
          <p:nvPr/>
        </p:nvSpPr>
        <p:spPr>
          <a:xfrm>
            <a:off x="3214688" y="1571625"/>
            <a:ext cx="3240087" cy="3240088"/>
          </a:xfrm>
          <a:prstGeom prst="ellipse">
            <a:avLst/>
          </a:prstGeom>
          <a:noFill/>
          <a:ln w="698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19460" name="ZoneTexte 4"/>
          <p:cNvSpPr txBox="1">
            <a:spLocks noChangeArrowheads="1"/>
          </p:cNvSpPr>
          <p:nvPr/>
        </p:nvSpPr>
        <p:spPr bwMode="auto">
          <a:xfrm>
            <a:off x="4643438" y="1643063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>
                <a:latin typeface="Calibri" pitchFamily="34" charset="0"/>
              </a:rPr>
              <a:t>12</a:t>
            </a:r>
          </a:p>
        </p:txBody>
      </p:sp>
      <p:sp>
        <p:nvSpPr>
          <p:cNvPr id="19461" name="ZoneTexte 5"/>
          <p:cNvSpPr txBox="1">
            <a:spLocks noChangeArrowheads="1"/>
          </p:cNvSpPr>
          <p:nvPr/>
        </p:nvSpPr>
        <p:spPr bwMode="auto">
          <a:xfrm>
            <a:off x="4714875" y="4429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>
                <a:latin typeface="Calibri" pitchFamily="34" charset="0"/>
              </a:rPr>
              <a:t>6</a:t>
            </a:r>
          </a:p>
        </p:txBody>
      </p:sp>
      <p:sp>
        <p:nvSpPr>
          <p:cNvPr id="19462" name="ZoneTexte 6"/>
          <p:cNvSpPr txBox="1">
            <a:spLocks noChangeArrowheads="1"/>
          </p:cNvSpPr>
          <p:nvPr/>
        </p:nvSpPr>
        <p:spPr bwMode="auto">
          <a:xfrm>
            <a:off x="6000750" y="29289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3</a:t>
            </a:r>
          </a:p>
        </p:txBody>
      </p:sp>
      <p:sp>
        <p:nvSpPr>
          <p:cNvPr id="19463" name="ZoneTexte 7"/>
          <p:cNvSpPr txBox="1">
            <a:spLocks noChangeArrowheads="1"/>
          </p:cNvSpPr>
          <p:nvPr/>
        </p:nvSpPr>
        <p:spPr bwMode="auto">
          <a:xfrm>
            <a:off x="3214688" y="29289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9</a:t>
            </a:r>
          </a:p>
        </p:txBody>
      </p:sp>
      <p:sp>
        <p:nvSpPr>
          <p:cNvPr id="19464" name="ZoneTexte 8"/>
          <p:cNvSpPr txBox="1">
            <a:spLocks noChangeArrowheads="1"/>
          </p:cNvSpPr>
          <p:nvPr/>
        </p:nvSpPr>
        <p:spPr bwMode="auto">
          <a:xfrm>
            <a:off x="3429000" y="23574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10</a:t>
            </a:r>
          </a:p>
        </p:txBody>
      </p:sp>
      <p:sp>
        <p:nvSpPr>
          <p:cNvPr id="19465" name="ZoneTexte 9"/>
          <p:cNvSpPr txBox="1">
            <a:spLocks noChangeArrowheads="1"/>
          </p:cNvSpPr>
          <p:nvPr/>
        </p:nvSpPr>
        <p:spPr bwMode="auto">
          <a:xfrm>
            <a:off x="3929063" y="1857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11</a:t>
            </a:r>
          </a:p>
        </p:txBody>
      </p:sp>
      <p:sp>
        <p:nvSpPr>
          <p:cNvPr id="19466" name="ZoneTexte 10"/>
          <p:cNvSpPr txBox="1">
            <a:spLocks noChangeArrowheads="1"/>
          </p:cNvSpPr>
          <p:nvPr/>
        </p:nvSpPr>
        <p:spPr bwMode="auto">
          <a:xfrm>
            <a:off x="5357813" y="1857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</a:t>
            </a:r>
          </a:p>
        </p:txBody>
      </p:sp>
      <p:sp>
        <p:nvSpPr>
          <p:cNvPr id="19467" name="ZoneTexte 11"/>
          <p:cNvSpPr txBox="1">
            <a:spLocks noChangeArrowheads="1"/>
          </p:cNvSpPr>
          <p:nvPr/>
        </p:nvSpPr>
        <p:spPr bwMode="auto">
          <a:xfrm>
            <a:off x="5857875" y="23574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2</a:t>
            </a:r>
          </a:p>
        </p:txBody>
      </p:sp>
      <p:sp>
        <p:nvSpPr>
          <p:cNvPr id="19468" name="ZoneTexte 12"/>
          <p:cNvSpPr txBox="1">
            <a:spLocks noChangeArrowheads="1"/>
          </p:cNvSpPr>
          <p:nvPr/>
        </p:nvSpPr>
        <p:spPr bwMode="auto">
          <a:xfrm>
            <a:off x="5929313" y="3643313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4</a:t>
            </a:r>
          </a:p>
        </p:txBody>
      </p:sp>
      <p:sp>
        <p:nvSpPr>
          <p:cNvPr id="19469" name="ZoneTexte 13"/>
          <p:cNvSpPr txBox="1">
            <a:spLocks noChangeArrowheads="1"/>
          </p:cNvSpPr>
          <p:nvPr/>
        </p:nvSpPr>
        <p:spPr bwMode="auto">
          <a:xfrm>
            <a:off x="5429250" y="4143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5</a:t>
            </a:r>
          </a:p>
        </p:txBody>
      </p:sp>
      <p:sp>
        <p:nvSpPr>
          <p:cNvPr id="19470" name="ZoneTexte 14"/>
          <p:cNvSpPr txBox="1">
            <a:spLocks noChangeArrowheads="1"/>
          </p:cNvSpPr>
          <p:nvPr/>
        </p:nvSpPr>
        <p:spPr bwMode="auto">
          <a:xfrm>
            <a:off x="3714750" y="4143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7</a:t>
            </a:r>
          </a:p>
        </p:txBody>
      </p:sp>
      <p:sp>
        <p:nvSpPr>
          <p:cNvPr id="19471" name="ZoneTexte 15"/>
          <p:cNvSpPr txBox="1">
            <a:spLocks noChangeArrowheads="1"/>
          </p:cNvSpPr>
          <p:nvPr/>
        </p:nvSpPr>
        <p:spPr bwMode="auto">
          <a:xfrm>
            <a:off x="3286125" y="35718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8</a:t>
            </a:r>
          </a:p>
        </p:txBody>
      </p:sp>
      <p:cxnSp>
        <p:nvCxnSpPr>
          <p:cNvPr id="23" name="Connecteur droit avec flèche 22"/>
          <p:cNvCxnSpPr/>
          <p:nvPr/>
        </p:nvCxnSpPr>
        <p:spPr>
          <a:xfrm rot="5400000">
            <a:off x="4500563" y="3429000"/>
            <a:ext cx="715962" cy="1588"/>
          </a:xfrm>
          <a:prstGeom prst="straightConnector1">
            <a:avLst/>
          </a:prstGeom>
          <a:ln w="635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>
            <a:stCxn id="1026" idx="3"/>
          </p:cNvCxnSpPr>
          <p:nvPr/>
        </p:nvCxnSpPr>
        <p:spPr>
          <a:xfrm flipH="1" flipV="1">
            <a:off x="4214813" y="2143125"/>
            <a:ext cx="642937" cy="968375"/>
          </a:xfrm>
          <a:prstGeom prst="straightConnector1">
            <a:avLst/>
          </a:prstGeom>
          <a:ln w="635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Ellipse 17"/>
          <p:cNvSpPr/>
          <p:nvPr/>
        </p:nvSpPr>
        <p:spPr>
          <a:xfrm>
            <a:off x="4786313" y="3000375"/>
            <a:ext cx="142875" cy="1428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9" name="ZoneTexte 18"/>
          <p:cNvSpPr txBox="1">
            <a:spLocks noChangeArrowheads="1"/>
          </p:cNvSpPr>
          <p:nvPr/>
        </p:nvSpPr>
        <p:spPr bwMode="auto">
          <a:xfrm>
            <a:off x="2286000" y="5429250"/>
            <a:ext cx="55721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 sz="4000"/>
              <a:t>Es ist fünf </a:t>
            </a:r>
            <a:r>
              <a:rPr lang="fr-FR" sz="4000">
                <a:solidFill>
                  <a:srgbClr val="FF0000"/>
                </a:solidFill>
              </a:rPr>
              <a:t>vor</a:t>
            </a:r>
            <a:r>
              <a:rPr lang="fr-FR" sz="4000"/>
              <a:t> sechs.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C:\Users\Pierre\Desktop\Capture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1750" y="1285875"/>
            <a:ext cx="2286000" cy="365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Ellipse 3"/>
          <p:cNvSpPr/>
          <p:nvPr/>
        </p:nvSpPr>
        <p:spPr>
          <a:xfrm>
            <a:off x="3214688" y="1571625"/>
            <a:ext cx="3240087" cy="3240088"/>
          </a:xfrm>
          <a:prstGeom prst="ellipse">
            <a:avLst/>
          </a:prstGeom>
          <a:noFill/>
          <a:ln w="698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20484" name="ZoneTexte 4"/>
          <p:cNvSpPr txBox="1">
            <a:spLocks noChangeArrowheads="1"/>
          </p:cNvSpPr>
          <p:nvPr/>
        </p:nvSpPr>
        <p:spPr bwMode="auto">
          <a:xfrm>
            <a:off x="4643438" y="1643063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>
                <a:latin typeface="Calibri" pitchFamily="34" charset="0"/>
              </a:rPr>
              <a:t>12</a:t>
            </a:r>
          </a:p>
        </p:txBody>
      </p:sp>
      <p:sp>
        <p:nvSpPr>
          <p:cNvPr id="20485" name="ZoneTexte 5"/>
          <p:cNvSpPr txBox="1">
            <a:spLocks noChangeArrowheads="1"/>
          </p:cNvSpPr>
          <p:nvPr/>
        </p:nvSpPr>
        <p:spPr bwMode="auto">
          <a:xfrm>
            <a:off x="4714875" y="4429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>
                <a:latin typeface="Calibri" pitchFamily="34" charset="0"/>
              </a:rPr>
              <a:t>6</a:t>
            </a:r>
          </a:p>
        </p:txBody>
      </p:sp>
      <p:sp>
        <p:nvSpPr>
          <p:cNvPr id="20486" name="ZoneTexte 6"/>
          <p:cNvSpPr txBox="1">
            <a:spLocks noChangeArrowheads="1"/>
          </p:cNvSpPr>
          <p:nvPr/>
        </p:nvSpPr>
        <p:spPr bwMode="auto">
          <a:xfrm>
            <a:off x="6000750" y="29289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3</a:t>
            </a:r>
          </a:p>
        </p:txBody>
      </p:sp>
      <p:sp>
        <p:nvSpPr>
          <p:cNvPr id="20487" name="ZoneTexte 7"/>
          <p:cNvSpPr txBox="1">
            <a:spLocks noChangeArrowheads="1"/>
          </p:cNvSpPr>
          <p:nvPr/>
        </p:nvSpPr>
        <p:spPr bwMode="auto">
          <a:xfrm>
            <a:off x="3214688" y="29289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9</a:t>
            </a:r>
          </a:p>
        </p:txBody>
      </p:sp>
      <p:sp>
        <p:nvSpPr>
          <p:cNvPr id="20488" name="ZoneTexte 8"/>
          <p:cNvSpPr txBox="1">
            <a:spLocks noChangeArrowheads="1"/>
          </p:cNvSpPr>
          <p:nvPr/>
        </p:nvSpPr>
        <p:spPr bwMode="auto">
          <a:xfrm>
            <a:off x="3429000" y="23574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10</a:t>
            </a:r>
          </a:p>
        </p:txBody>
      </p:sp>
      <p:sp>
        <p:nvSpPr>
          <p:cNvPr id="20489" name="ZoneTexte 9"/>
          <p:cNvSpPr txBox="1">
            <a:spLocks noChangeArrowheads="1"/>
          </p:cNvSpPr>
          <p:nvPr/>
        </p:nvSpPr>
        <p:spPr bwMode="auto">
          <a:xfrm>
            <a:off x="3929063" y="1857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11</a:t>
            </a:r>
          </a:p>
        </p:txBody>
      </p:sp>
      <p:sp>
        <p:nvSpPr>
          <p:cNvPr id="20490" name="ZoneTexte 10"/>
          <p:cNvSpPr txBox="1">
            <a:spLocks noChangeArrowheads="1"/>
          </p:cNvSpPr>
          <p:nvPr/>
        </p:nvSpPr>
        <p:spPr bwMode="auto">
          <a:xfrm>
            <a:off x="5357813" y="1857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</a:t>
            </a:r>
          </a:p>
        </p:txBody>
      </p:sp>
      <p:sp>
        <p:nvSpPr>
          <p:cNvPr id="20491" name="ZoneTexte 11"/>
          <p:cNvSpPr txBox="1">
            <a:spLocks noChangeArrowheads="1"/>
          </p:cNvSpPr>
          <p:nvPr/>
        </p:nvSpPr>
        <p:spPr bwMode="auto">
          <a:xfrm>
            <a:off x="5857875" y="23574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2</a:t>
            </a:r>
          </a:p>
        </p:txBody>
      </p:sp>
      <p:sp>
        <p:nvSpPr>
          <p:cNvPr id="20492" name="ZoneTexte 12"/>
          <p:cNvSpPr txBox="1">
            <a:spLocks noChangeArrowheads="1"/>
          </p:cNvSpPr>
          <p:nvPr/>
        </p:nvSpPr>
        <p:spPr bwMode="auto">
          <a:xfrm>
            <a:off x="5929313" y="3643313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4</a:t>
            </a:r>
          </a:p>
        </p:txBody>
      </p:sp>
      <p:sp>
        <p:nvSpPr>
          <p:cNvPr id="20493" name="ZoneTexte 13"/>
          <p:cNvSpPr txBox="1">
            <a:spLocks noChangeArrowheads="1"/>
          </p:cNvSpPr>
          <p:nvPr/>
        </p:nvSpPr>
        <p:spPr bwMode="auto">
          <a:xfrm>
            <a:off x="5429250" y="4143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5</a:t>
            </a:r>
          </a:p>
        </p:txBody>
      </p:sp>
      <p:sp>
        <p:nvSpPr>
          <p:cNvPr id="20494" name="ZoneTexte 14"/>
          <p:cNvSpPr txBox="1">
            <a:spLocks noChangeArrowheads="1"/>
          </p:cNvSpPr>
          <p:nvPr/>
        </p:nvSpPr>
        <p:spPr bwMode="auto">
          <a:xfrm>
            <a:off x="3714750" y="4143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7</a:t>
            </a:r>
          </a:p>
        </p:txBody>
      </p:sp>
      <p:sp>
        <p:nvSpPr>
          <p:cNvPr id="20495" name="ZoneTexte 15"/>
          <p:cNvSpPr txBox="1">
            <a:spLocks noChangeArrowheads="1"/>
          </p:cNvSpPr>
          <p:nvPr/>
        </p:nvSpPr>
        <p:spPr bwMode="auto">
          <a:xfrm>
            <a:off x="3286125" y="35718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8</a:t>
            </a:r>
          </a:p>
        </p:txBody>
      </p:sp>
      <p:cxnSp>
        <p:nvCxnSpPr>
          <p:cNvPr id="23" name="Connecteur droit avec flèche 22"/>
          <p:cNvCxnSpPr/>
          <p:nvPr/>
        </p:nvCxnSpPr>
        <p:spPr>
          <a:xfrm rot="10800000">
            <a:off x="4214813" y="3071813"/>
            <a:ext cx="644525" cy="0"/>
          </a:xfrm>
          <a:prstGeom prst="straightConnector1">
            <a:avLst/>
          </a:prstGeom>
          <a:ln w="635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>
            <a:stCxn id="1026" idx="3"/>
          </p:cNvCxnSpPr>
          <p:nvPr/>
        </p:nvCxnSpPr>
        <p:spPr>
          <a:xfrm flipH="1" flipV="1">
            <a:off x="4214813" y="2143125"/>
            <a:ext cx="642937" cy="968375"/>
          </a:xfrm>
          <a:prstGeom prst="straightConnector1">
            <a:avLst/>
          </a:prstGeom>
          <a:ln w="635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Ellipse 17"/>
          <p:cNvSpPr/>
          <p:nvPr/>
        </p:nvSpPr>
        <p:spPr>
          <a:xfrm>
            <a:off x="4786313" y="3000375"/>
            <a:ext cx="142875" cy="1428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9" name="ZoneTexte 18"/>
          <p:cNvSpPr txBox="1">
            <a:spLocks noChangeArrowheads="1"/>
          </p:cNvSpPr>
          <p:nvPr/>
        </p:nvSpPr>
        <p:spPr bwMode="auto">
          <a:xfrm>
            <a:off x="2286000" y="5429250"/>
            <a:ext cx="55721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 sz="4000"/>
              <a:t>Es ist fünf </a:t>
            </a:r>
            <a:r>
              <a:rPr lang="fr-FR" sz="4000">
                <a:solidFill>
                  <a:srgbClr val="FF0000"/>
                </a:solidFill>
              </a:rPr>
              <a:t>vor</a:t>
            </a:r>
            <a:r>
              <a:rPr lang="fr-FR" sz="4000"/>
              <a:t> neun.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C:\Users\Pierre\Desktop\Capture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1750" y="1285875"/>
            <a:ext cx="2286000" cy="365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Ellipse 3"/>
          <p:cNvSpPr/>
          <p:nvPr/>
        </p:nvSpPr>
        <p:spPr>
          <a:xfrm>
            <a:off x="3214688" y="1571625"/>
            <a:ext cx="3240087" cy="3240088"/>
          </a:xfrm>
          <a:prstGeom prst="ellipse">
            <a:avLst/>
          </a:prstGeom>
          <a:noFill/>
          <a:ln w="698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21508" name="ZoneTexte 4"/>
          <p:cNvSpPr txBox="1">
            <a:spLocks noChangeArrowheads="1"/>
          </p:cNvSpPr>
          <p:nvPr/>
        </p:nvSpPr>
        <p:spPr bwMode="auto">
          <a:xfrm>
            <a:off x="4643438" y="1643063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>
                <a:latin typeface="Calibri" pitchFamily="34" charset="0"/>
              </a:rPr>
              <a:t>12</a:t>
            </a:r>
          </a:p>
        </p:txBody>
      </p:sp>
      <p:sp>
        <p:nvSpPr>
          <p:cNvPr id="21509" name="ZoneTexte 5"/>
          <p:cNvSpPr txBox="1">
            <a:spLocks noChangeArrowheads="1"/>
          </p:cNvSpPr>
          <p:nvPr/>
        </p:nvSpPr>
        <p:spPr bwMode="auto">
          <a:xfrm>
            <a:off x="4714875" y="4429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>
                <a:latin typeface="Calibri" pitchFamily="34" charset="0"/>
              </a:rPr>
              <a:t>6</a:t>
            </a:r>
          </a:p>
        </p:txBody>
      </p:sp>
      <p:sp>
        <p:nvSpPr>
          <p:cNvPr id="21510" name="ZoneTexte 6"/>
          <p:cNvSpPr txBox="1">
            <a:spLocks noChangeArrowheads="1"/>
          </p:cNvSpPr>
          <p:nvPr/>
        </p:nvSpPr>
        <p:spPr bwMode="auto">
          <a:xfrm>
            <a:off x="6000750" y="29289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3</a:t>
            </a:r>
          </a:p>
        </p:txBody>
      </p:sp>
      <p:sp>
        <p:nvSpPr>
          <p:cNvPr id="21511" name="ZoneTexte 7"/>
          <p:cNvSpPr txBox="1">
            <a:spLocks noChangeArrowheads="1"/>
          </p:cNvSpPr>
          <p:nvPr/>
        </p:nvSpPr>
        <p:spPr bwMode="auto">
          <a:xfrm>
            <a:off x="3214688" y="29289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9</a:t>
            </a:r>
          </a:p>
        </p:txBody>
      </p:sp>
      <p:sp>
        <p:nvSpPr>
          <p:cNvPr id="21512" name="ZoneTexte 8"/>
          <p:cNvSpPr txBox="1">
            <a:spLocks noChangeArrowheads="1"/>
          </p:cNvSpPr>
          <p:nvPr/>
        </p:nvSpPr>
        <p:spPr bwMode="auto">
          <a:xfrm>
            <a:off x="3429000" y="23574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10</a:t>
            </a:r>
          </a:p>
        </p:txBody>
      </p:sp>
      <p:sp>
        <p:nvSpPr>
          <p:cNvPr id="21513" name="ZoneTexte 9"/>
          <p:cNvSpPr txBox="1">
            <a:spLocks noChangeArrowheads="1"/>
          </p:cNvSpPr>
          <p:nvPr/>
        </p:nvSpPr>
        <p:spPr bwMode="auto">
          <a:xfrm>
            <a:off x="3929063" y="1857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11</a:t>
            </a:r>
          </a:p>
        </p:txBody>
      </p:sp>
      <p:sp>
        <p:nvSpPr>
          <p:cNvPr id="21514" name="ZoneTexte 10"/>
          <p:cNvSpPr txBox="1">
            <a:spLocks noChangeArrowheads="1"/>
          </p:cNvSpPr>
          <p:nvPr/>
        </p:nvSpPr>
        <p:spPr bwMode="auto">
          <a:xfrm>
            <a:off x="5357813" y="1857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</a:t>
            </a:r>
          </a:p>
        </p:txBody>
      </p:sp>
      <p:sp>
        <p:nvSpPr>
          <p:cNvPr id="21515" name="ZoneTexte 11"/>
          <p:cNvSpPr txBox="1">
            <a:spLocks noChangeArrowheads="1"/>
          </p:cNvSpPr>
          <p:nvPr/>
        </p:nvSpPr>
        <p:spPr bwMode="auto">
          <a:xfrm>
            <a:off x="5857875" y="23574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2</a:t>
            </a:r>
          </a:p>
        </p:txBody>
      </p:sp>
      <p:sp>
        <p:nvSpPr>
          <p:cNvPr id="21516" name="ZoneTexte 12"/>
          <p:cNvSpPr txBox="1">
            <a:spLocks noChangeArrowheads="1"/>
          </p:cNvSpPr>
          <p:nvPr/>
        </p:nvSpPr>
        <p:spPr bwMode="auto">
          <a:xfrm>
            <a:off x="5929313" y="3643313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4</a:t>
            </a:r>
          </a:p>
        </p:txBody>
      </p:sp>
      <p:sp>
        <p:nvSpPr>
          <p:cNvPr id="21517" name="ZoneTexte 13"/>
          <p:cNvSpPr txBox="1">
            <a:spLocks noChangeArrowheads="1"/>
          </p:cNvSpPr>
          <p:nvPr/>
        </p:nvSpPr>
        <p:spPr bwMode="auto">
          <a:xfrm>
            <a:off x="5429250" y="4143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5</a:t>
            </a:r>
          </a:p>
        </p:txBody>
      </p:sp>
      <p:sp>
        <p:nvSpPr>
          <p:cNvPr id="21518" name="ZoneTexte 14"/>
          <p:cNvSpPr txBox="1">
            <a:spLocks noChangeArrowheads="1"/>
          </p:cNvSpPr>
          <p:nvPr/>
        </p:nvSpPr>
        <p:spPr bwMode="auto">
          <a:xfrm>
            <a:off x="3714750" y="4143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7</a:t>
            </a:r>
          </a:p>
        </p:txBody>
      </p:sp>
      <p:sp>
        <p:nvSpPr>
          <p:cNvPr id="21519" name="ZoneTexte 15"/>
          <p:cNvSpPr txBox="1">
            <a:spLocks noChangeArrowheads="1"/>
          </p:cNvSpPr>
          <p:nvPr/>
        </p:nvSpPr>
        <p:spPr bwMode="auto">
          <a:xfrm>
            <a:off x="3286125" y="35718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8</a:t>
            </a:r>
          </a:p>
        </p:txBody>
      </p:sp>
      <p:cxnSp>
        <p:nvCxnSpPr>
          <p:cNvPr id="23" name="Connecteur droit avec flèche 22"/>
          <p:cNvCxnSpPr/>
          <p:nvPr/>
        </p:nvCxnSpPr>
        <p:spPr>
          <a:xfrm flipV="1">
            <a:off x="4859338" y="3071813"/>
            <a:ext cx="712787" cy="0"/>
          </a:xfrm>
          <a:prstGeom prst="straightConnector1">
            <a:avLst/>
          </a:prstGeom>
          <a:ln w="635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>
            <a:stCxn id="1026" idx="3"/>
          </p:cNvCxnSpPr>
          <p:nvPr/>
        </p:nvCxnSpPr>
        <p:spPr>
          <a:xfrm flipH="1" flipV="1">
            <a:off x="4214813" y="2143125"/>
            <a:ext cx="642937" cy="968375"/>
          </a:xfrm>
          <a:prstGeom prst="straightConnector1">
            <a:avLst/>
          </a:prstGeom>
          <a:ln w="635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Ellipse 17"/>
          <p:cNvSpPr/>
          <p:nvPr/>
        </p:nvSpPr>
        <p:spPr>
          <a:xfrm>
            <a:off x="4786313" y="3000375"/>
            <a:ext cx="142875" cy="1428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9" name="ZoneTexte 18"/>
          <p:cNvSpPr txBox="1">
            <a:spLocks noChangeArrowheads="1"/>
          </p:cNvSpPr>
          <p:nvPr/>
        </p:nvSpPr>
        <p:spPr bwMode="auto">
          <a:xfrm>
            <a:off x="2286000" y="5429250"/>
            <a:ext cx="55721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 sz="4000"/>
              <a:t>Es ist fünf </a:t>
            </a:r>
            <a:r>
              <a:rPr lang="fr-FR" sz="4000">
                <a:solidFill>
                  <a:srgbClr val="FF0000"/>
                </a:solidFill>
              </a:rPr>
              <a:t>vor</a:t>
            </a:r>
            <a:r>
              <a:rPr lang="fr-FR" sz="4000"/>
              <a:t> drei.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C:\Users\Pierre\Desktop\Capture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1750" y="1285875"/>
            <a:ext cx="2286000" cy="365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Ellipse 3"/>
          <p:cNvSpPr/>
          <p:nvPr/>
        </p:nvSpPr>
        <p:spPr>
          <a:xfrm>
            <a:off x="3214688" y="1571625"/>
            <a:ext cx="3240087" cy="3240088"/>
          </a:xfrm>
          <a:prstGeom prst="ellipse">
            <a:avLst/>
          </a:prstGeom>
          <a:noFill/>
          <a:ln w="698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22532" name="ZoneTexte 4"/>
          <p:cNvSpPr txBox="1">
            <a:spLocks noChangeArrowheads="1"/>
          </p:cNvSpPr>
          <p:nvPr/>
        </p:nvSpPr>
        <p:spPr bwMode="auto">
          <a:xfrm>
            <a:off x="4643438" y="1643063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>
                <a:latin typeface="Calibri" pitchFamily="34" charset="0"/>
              </a:rPr>
              <a:t>12</a:t>
            </a:r>
          </a:p>
        </p:txBody>
      </p:sp>
      <p:sp>
        <p:nvSpPr>
          <p:cNvPr id="22533" name="ZoneTexte 5"/>
          <p:cNvSpPr txBox="1">
            <a:spLocks noChangeArrowheads="1"/>
          </p:cNvSpPr>
          <p:nvPr/>
        </p:nvSpPr>
        <p:spPr bwMode="auto">
          <a:xfrm>
            <a:off x="4714875" y="4429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>
                <a:latin typeface="Calibri" pitchFamily="34" charset="0"/>
              </a:rPr>
              <a:t>6</a:t>
            </a:r>
          </a:p>
        </p:txBody>
      </p:sp>
      <p:sp>
        <p:nvSpPr>
          <p:cNvPr id="22534" name="ZoneTexte 6"/>
          <p:cNvSpPr txBox="1">
            <a:spLocks noChangeArrowheads="1"/>
          </p:cNvSpPr>
          <p:nvPr/>
        </p:nvSpPr>
        <p:spPr bwMode="auto">
          <a:xfrm>
            <a:off x="6000750" y="29289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3</a:t>
            </a:r>
          </a:p>
        </p:txBody>
      </p:sp>
      <p:sp>
        <p:nvSpPr>
          <p:cNvPr id="22535" name="ZoneTexte 7"/>
          <p:cNvSpPr txBox="1">
            <a:spLocks noChangeArrowheads="1"/>
          </p:cNvSpPr>
          <p:nvPr/>
        </p:nvSpPr>
        <p:spPr bwMode="auto">
          <a:xfrm>
            <a:off x="3214688" y="29289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9</a:t>
            </a:r>
          </a:p>
        </p:txBody>
      </p:sp>
      <p:sp>
        <p:nvSpPr>
          <p:cNvPr id="22536" name="ZoneTexte 8"/>
          <p:cNvSpPr txBox="1">
            <a:spLocks noChangeArrowheads="1"/>
          </p:cNvSpPr>
          <p:nvPr/>
        </p:nvSpPr>
        <p:spPr bwMode="auto">
          <a:xfrm>
            <a:off x="3429000" y="23574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10</a:t>
            </a:r>
          </a:p>
        </p:txBody>
      </p:sp>
      <p:sp>
        <p:nvSpPr>
          <p:cNvPr id="22537" name="ZoneTexte 9"/>
          <p:cNvSpPr txBox="1">
            <a:spLocks noChangeArrowheads="1"/>
          </p:cNvSpPr>
          <p:nvPr/>
        </p:nvSpPr>
        <p:spPr bwMode="auto">
          <a:xfrm>
            <a:off x="3929063" y="1857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11</a:t>
            </a:r>
          </a:p>
        </p:txBody>
      </p:sp>
      <p:sp>
        <p:nvSpPr>
          <p:cNvPr id="22538" name="ZoneTexte 10"/>
          <p:cNvSpPr txBox="1">
            <a:spLocks noChangeArrowheads="1"/>
          </p:cNvSpPr>
          <p:nvPr/>
        </p:nvSpPr>
        <p:spPr bwMode="auto">
          <a:xfrm>
            <a:off x="5357813" y="1857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</a:t>
            </a:r>
          </a:p>
        </p:txBody>
      </p:sp>
      <p:sp>
        <p:nvSpPr>
          <p:cNvPr id="22539" name="ZoneTexte 11"/>
          <p:cNvSpPr txBox="1">
            <a:spLocks noChangeArrowheads="1"/>
          </p:cNvSpPr>
          <p:nvPr/>
        </p:nvSpPr>
        <p:spPr bwMode="auto">
          <a:xfrm>
            <a:off x="5857875" y="23574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2</a:t>
            </a:r>
          </a:p>
        </p:txBody>
      </p:sp>
      <p:sp>
        <p:nvSpPr>
          <p:cNvPr id="22540" name="ZoneTexte 12"/>
          <p:cNvSpPr txBox="1">
            <a:spLocks noChangeArrowheads="1"/>
          </p:cNvSpPr>
          <p:nvPr/>
        </p:nvSpPr>
        <p:spPr bwMode="auto">
          <a:xfrm>
            <a:off x="5929313" y="3643313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4</a:t>
            </a:r>
          </a:p>
        </p:txBody>
      </p:sp>
      <p:sp>
        <p:nvSpPr>
          <p:cNvPr id="22541" name="ZoneTexte 13"/>
          <p:cNvSpPr txBox="1">
            <a:spLocks noChangeArrowheads="1"/>
          </p:cNvSpPr>
          <p:nvPr/>
        </p:nvSpPr>
        <p:spPr bwMode="auto">
          <a:xfrm>
            <a:off x="5429250" y="4143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5</a:t>
            </a:r>
          </a:p>
        </p:txBody>
      </p:sp>
      <p:sp>
        <p:nvSpPr>
          <p:cNvPr id="22542" name="ZoneTexte 14"/>
          <p:cNvSpPr txBox="1">
            <a:spLocks noChangeArrowheads="1"/>
          </p:cNvSpPr>
          <p:nvPr/>
        </p:nvSpPr>
        <p:spPr bwMode="auto">
          <a:xfrm>
            <a:off x="3714750" y="4143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7</a:t>
            </a:r>
          </a:p>
        </p:txBody>
      </p:sp>
      <p:sp>
        <p:nvSpPr>
          <p:cNvPr id="22543" name="ZoneTexte 15"/>
          <p:cNvSpPr txBox="1">
            <a:spLocks noChangeArrowheads="1"/>
          </p:cNvSpPr>
          <p:nvPr/>
        </p:nvSpPr>
        <p:spPr bwMode="auto">
          <a:xfrm>
            <a:off x="3286125" y="35718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8</a:t>
            </a:r>
          </a:p>
        </p:txBody>
      </p:sp>
      <p:cxnSp>
        <p:nvCxnSpPr>
          <p:cNvPr id="23" name="Connecteur droit avec flèche 22"/>
          <p:cNvCxnSpPr/>
          <p:nvPr/>
        </p:nvCxnSpPr>
        <p:spPr>
          <a:xfrm flipV="1">
            <a:off x="4859338" y="3071813"/>
            <a:ext cx="712787" cy="0"/>
          </a:xfrm>
          <a:prstGeom prst="straightConnector1">
            <a:avLst/>
          </a:prstGeom>
          <a:ln w="635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/>
          <p:nvPr/>
        </p:nvCxnSpPr>
        <p:spPr>
          <a:xfrm rot="10800000">
            <a:off x="3786188" y="2643188"/>
            <a:ext cx="1000125" cy="425450"/>
          </a:xfrm>
          <a:prstGeom prst="straightConnector1">
            <a:avLst/>
          </a:prstGeom>
          <a:ln w="635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Ellipse 17"/>
          <p:cNvSpPr/>
          <p:nvPr/>
        </p:nvSpPr>
        <p:spPr>
          <a:xfrm>
            <a:off x="4786313" y="3000375"/>
            <a:ext cx="142875" cy="1428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9" name="ZoneTexte 18"/>
          <p:cNvSpPr txBox="1">
            <a:spLocks noChangeArrowheads="1"/>
          </p:cNvSpPr>
          <p:nvPr/>
        </p:nvSpPr>
        <p:spPr bwMode="auto">
          <a:xfrm>
            <a:off x="2286000" y="5429250"/>
            <a:ext cx="55721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 sz="4000"/>
              <a:t>Es ist zehn </a:t>
            </a:r>
            <a:r>
              <a:rPr lang="fr-FR" sz="4000">
                <a:solidFill>
                  <a:srgbClr val="FF0000"/>
                </a:solidFill>
              </a:rPr>
              <a:t>vor</a:t>
            </a:r>
            <a:r>
              <a:rPr lang="fr-FR" sz="4000"/>
              <a:t> drei.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C:\Users\Pierre\Desktop\Capture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1750" y="1285875"/>
            <a:ext cx="2286000" cy="365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Ellipse 3"/>
          <p:cNvSpPr/>
          <p:nvPr/>
        </p:nvSpPr>
        <p:spPr>
          <a:xfrm>
            <a:off x="3214688" y="1571625"/>
            <a:ext cx="3240087" cy="3240088"/>
          </a:xfrm>
          <a:prstGeom prst="ellipse">
            <a:avLst/>
          </a:prstGeom>
          <a:noFill/>
          <a:ln w="698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23556" name="ZoneTexte 4"/>
          <p:cNvSpPr txBox="1">
            <a:spLocks noChangeArrowheads="1"/>
          </p:cNvSpPr>
          <p:nvPr/>
        </p:nvSpPr>
        <p:spPr bwMode="auto">
          <a:xfrm>
            <a:off x="4643438" y="1643063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>
                <a:latin typeface="Calibri" pitchFamily="34" charset="0"/>
              </a:rPr>
              <a:t>12</a:t>
            </a:r>
          </a:p>
        </p:txBody>
      </p:sp>
      <p:sp>
        <p:nvSpPr>
          <p:cNvPr id="23557" name="ZoneTexte 5"/>
          <p:cNvSpPr txBox="1">
            <a:spLocks noChangeArrowheads="1"/>
          </p:cNvSpPr>
          <p:nvPr/>
        </p:nvSpPr>
        <p:spPr bwMode="auto">
          <a:xfrm>
            <a:off x="4714875" y="4429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>
                <a:latin typeface="Calibri" pitchFamily="34" charset="0"/>
              </a:rPr>
              <a:t>6</a:t>
            </a:r>
          </a:p>
        </p:txBody>
      </p:sp>
      <p:sp>
        <p:nvSpPr>
          <p:cNvPr id="23558" name="ZoneTexte 6"/>
          <p:cNvSpPr txBox="1">
            <a:spLocks noChangeArrowheads="1"/>
          </p:cNvSpPr>
          <p:nvPr/>
        </p:nvSpPr>
        <p:spPr bwMode="auto">
          <a:xfrm>
            <a:off x="6000750" y="29289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3</a:t>
            </a:r>
          </a:p>
        </p:txBody>
      </p:sp>
      <p:sp>
        <p:nvSpPr>
          <p:cNvPr id="23559" name="ZoneTexte 7"/>
          <p:cNvSpPr txBox="1">
            <a:spLocks noChangeArrowheads="1"/>
          </p:cNvSpPr>
          <p:nvPr/>
        </p:nvSpPr>
        <p:spPr bwMode="auto">
          <a:xfrm>
            <a:off x="3214688" y="29289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9</a:t>
            </a:r>
          </a:p>
        </p:txBody>
      </p:sp>
      <p:sp>
        <p:nvSpPr>
          <p:cNvPr id="23560" name="ZoneTexte 8"/>
          <p:cNvSpPr txBox="1">
            <a:spLocks noChangeArrowheads="1"/>
          </p:cNvSpPr>
          <p:nvPr/>
        </p:nvSpPr>
        <p:spPr bwMode="auto">
          <a:xfrm>
            <a:off x="3429000" y="23574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10</a:t>
            </a:r>
          </a:p>
        </p:txBody>
      </p:sp>
      <p:sp>
        <p:nvSpPr>
          <p:cNvPr id="23561" name="ZoneTexte 9"/>
          <p:cNvSpPr txBox="1">
            <a:spLocks noChangeArrowheads="1"/>
          </p:cNvSpPr>
          <p:nvPr/>
        </p:nvSpPr>
        <p:spPr bwMode="auto">
          <a:xfrm>
            <a:off x="3929063" y="1857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11</a:t>
            </a:r>
          </a:p>
        </p:txBody>
      </p:sp>
      <p:sp>
        <p:nvSpPr>
          <p:cNvPr id="23562" name="ZoneTexte 10"/>
          <p:cNvSpPr txBox="1">
            <a:spLocks noChangeArrowheads="1"/>
          </p:cNvSpPr>
          <p:nvPr/>
        </p:nvSpPr>
        <p:spPr bwMode="auto">
          <a:xfrm>
            <a:off x="5357813" y="1857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</a:t>
            </a:r>
          </a:p>
        </p:txBody>
      </p:sp>
      <p:sp>
        <p:nvSpPr>
          <p:cNvPr id="23563" name="ZoneTexte 11"/>
          <p:cNvSpPr txBox="1">
            <a:spLocks noChangeArrowheads="1"/>
          </p:cNvSpPr>
          <p:nvPr/>
        </p:nvSpPr>
        <p:spPr bwMode="auto">
          <a:xfrm>
            <a:off x="5857875" y="23574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2</a:t>
            </a:r>
          </a:p>
        </p:txBody>
      </p:sp>
      <p:sp>
        <p:nvSpPr>
          <p:cNvPr id="23564" name="ZoneTexte 12"/>
          <p:cNvSpPr txBox="1">
            <a:spLocks noChangeArrowheads="1"/>
          </p:cNvSpPr>
          <p:nvPr/>
        </p:nvSpPr>
        <p:spPr bwMode="auto">
          <a:xfrm>
            <a:off x="5929313" y="3643313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4</a:t>
            </a:r>
          </a:p>
        </p:txBody>
      </p:sp>
      <p:sp>
        <p:nvSpPr>
          <p:cNvPr id="23565" name="ZoneTexte 13"/>
          <p:cNvSpPr txBox="1">
            <a:spLocks noChangeArrowheads="1"/>
          </p:cNvSpPr>
          <p:nvPr/>
        </p:nvSpPr>
        <p:spPr bwMode="auto">
          <a:xfrm>
            <a:off x="5429250" y="4143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5</a:t>
            </a:r>
          </a:p>
        </p:txBody>
      </p:sp>
      <p:sp>
        <p:nvSpPr>
          <p:cNvPr id="23566" name="ZoneTexte 14"/>
          <p:cNvSpPr txBox="1">
            <a:spLocks noChangeArrowheads="1"/>
          </p:cNvSpPr>
          <p:nvPr/>
        </p:nvSpPr>
        <p:spPr bwMode="auto">
          <a:xfrm>
            <a:off x="3714750" y="4143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7</a:t>
            </a:r>
          </a:p>
        </p:txBody>
      </p:sp>
      <p:sp>
        <p:nvSpPr>
          <p:cNvPr id="23567" name="ZoneTexte 15"/>
          <p:cNvSpPr txBox="1">
            <a:spLocks noChangeArrowheads="1"/>
          </p:cNvSpPr>
          <p:nvPr/>
        </p:nvSpPr>
        <p:spPr bwMode="auto">
          <a:xfrm>
            <a:off x="3286125" y="35718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8</a:t>
            </a:r>
          </a:p>
        </p:txBody>
      </p:sp>
      <p:cxnSp>
        <p:nvCxnSpPr>
          <p:cNvPr id="23" name="Connecteur droit avec flèche 22"/>
          <p:cNvCxnSpPr/>
          <p:nvPr/>
        </p:nvCxnSpPr>
        <p:spPr>
          <a:xfrm rot="5400000" flipH="1" flipV="1">
            <a:off x="4822825" y="2608263"/>
            <a:ext cx="500063" cy="427037"/>
          </a:xfrm>
          <a:prstGeom prst="straightConnector1">
            <a:avLst/>
          </a:prstGeom>
          <a:ln w="635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/>
          <p:nvPr/>
        </p:nvCxnSpPr>
        <p:spPr>
          <a:xfrm rot="10800000">
            <a:off x="3786188" y="2643188"/>
            <a:ext cx="1000125" cy="425450"/>
          </a:xfrm>
          <a:prstGeom prst="straightConnector1">
            <a:avLst/>
          </a:prstGeom>
          <a:ln w="635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Ellipse 17"/>
          <p:cNvSpPr/>
          <p:nvPr/>
        </p:nvSpPr>
        <p:spPr>
          <a:xfrm>
            <a:off x="4786313" y="3000375"/>
            <a:ext cx="142875" cy="1428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9" name="ZoneTexte 18"/>
          <p:cNvSpPr txBox="1">
            <a:spLocks noChangeArrowheads="1"/>
          </p:cNvSpPr>
          <p:nvPr/>
        </p:nvSpPr>
        <p:spPr bwMode="auto">
          <a:xfrm>
            <a:off x="2286000" y="5429250"/>
            <a:ext cx="55721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 sz="4000"/>
              <a:t>Es ist zehn </a:t>
            </a:r>
            <a:r>
              <a:rPr lang="fr-FR" sz="4000">
                <a:solidFill>
                  <a:srgbClr val="FF0000"/>
                </a:solidFill>
              </a:rPr>
              <a:t>vor</a:t>
            </a:r>
            <a:r>
              <a:rPr lang="fr-FR" sz="4000"/>
              <a:t> eins.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3"/>
          <p:cNvSpPr/>
          <p:nvPr/>
        </p:nvSpPr>
        <p:spPr>
          <a:xfrm>
            <a:off x="3214688" y="1571625"/>
            <a:ext cx="3240087" cy="3240088"/>
          </a:xfrm>
          <a:prstGeom prst="ellipse">
            <a:avLst/>
          </a:prstGeom>
          <a:noFill/>
          <a:ln w="698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6147" name="ZoneTexte 4"/>
          <p:cNvSpPr txBox="1">
            <a:spLocks noChangeArrowheads="1"/>
          </p:cNvSpPr>
          <p:nvPr/>
        </p:nvSpPr>
        <p:spPr bwMode="auto">
          <a:xfrm>
            <a:off x="4643438" y="1643063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>
                <a:latin typeface="Calibri" pitchFamily="34" charset="0"/>
              </a:rPr>
              <a:t>12</a:t>
            </a:r>
          </a:p>
        </p:txBody>
      </p:sp>
      <p:sp>
        <p:nvSpPr>
          <p:cNvPr id="6148" name="ZoneTexte 5"/>
          <p:cNvSpPr txBox="1">
            <a:spLocks noChangeArrowheads="1"/>
          </p:cNvSpPr>
          <p:nvPr/>
        </p:nvSpPr>
        <p:spPr bwMode="auto">
          <a:xfrm>
            <a:off x="4714875" y="4429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>
                <a:latin typeface="Calibri" pitchFamily="34" charset="0"/>
              </a:rPr>
              <a:t>6</a:t>
            </a:r>
          </a:p>
        </p:txBody>
      </p:sp>
      <p:sp>
        <p:nvSpPr>
          <p:cNvPr id="6149" name="ZoneTexte 6"/>
          <p:cNvSpPr txBox="1">
            <a:spLocks noChangeArrowheads="1"/>
          </p:cNvSpPr>
          <p:nvPr/>
        </p:nvSpPr>
        <p:spPr bwMode="auto">
          <a:xfrm>
            <a:off x="6000750" y="29289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3</a:t>
            </a:r>
          </a:p>
        </p:txBody>
      </p:sp>
      <p:sp>
        <p:nvSpPr>
          <p:cNvPr id="6150" name="ZoneTexte 7"/>
          <p:cNvSpPr txBox="1">
            <a:spLocks noChangeArrowheads="1"/>
          </p:cNvSpPr>
          <p:nvPr/>
        </p:nvSpPr>
        <p:spPr bwMode="auto">
          <a:xfrm>
            <a:off x="3214688" y="29289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9</a:t>
            </a:r>
          </a:p>
        </p:txBody>
      </p:sp>
      <p:sp>
        <p:nvSpPr>
          <p:cNvPr id="6151" name="ZoneTexte 8"/>
          <p:cNvSpPr txBox="1">
            <a:spLocks noChangeArrowheads="1"/>
          </p:cNvSpPr>
          <p:nvPr/>
        </p:nvSpPr>
        <p:spPr bwMode="auto">
          <a:xfrm>
            <a:off x="3429000" y="23574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10</a:t>
            </a:r>
          </a:p>
        </p:txBody>
      </p:sp>
      <p:sp>
        <p:nvSpPr>
          <p:cNvPr id="6152" name="ZoneTexte 9"/>
          <p:cNvSpPr txBox="1">
            <a:spLocks noChangeArrowheads="1"/>
          </p:cNvSpPr>
          <p:nvPr/>
        </p:nvSpPr>
        <p:spPr bwMode="auto">
          <a:xfrm>
            <a:off x="3929063" y="1857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11</a:t>
            </a:r>
          </a:p>
        </p:txBody>
      </p:sp>
      <p:sp>
        <p:nvSpPr>
          <p:cNvPr id="6153" name="ZoneTexte 10"/>
          <p:cNvSpPr txBox="1">
            <a:spLocks noChangeArrowheads="1"/>
          </p:cNvSpPr>
          <p:nvPr/>
        </p:nvSpPr>
        <p:spPr bwMode="auto">
          <a:xfrm>
            <a:off x="5357813" y="1857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</a:t>
            </a:r>
          </a:p>
        </p:txBody>
      </p:sp>
      <p:sp>
        <p:nvSpPr>
          <p:cNvPr id="6154" name="ZoneTexte 11"/>
          <p:cNvSpPr txBox="1">
            <a:spLocks noChangeArrowheads="1"/>
          </p:cNvSpPr>
          <p:nvPr/>
        </p:nvSpPr>
        <p:spPr bwMode="auto">
          <a:xfrm>
            <a:off x="5857875" y="23574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2</a:t>
            </a:r>
          </a:p>
        </p:txBody>
      </p:sp>
      <p:sp>
        <p:nvSpPr>
          <p:cNvPr id="6155" name="ZoneTexte 12"/>
          <p:cNvSpPr txBox="1">
            <a:spLocks noChangeArrowheads="1"/>
          </p:cNvSpPr>
          <p:nvPr/>
        </p:nvSpPr>
        <p:spPr bwMode="auto">
          <a:xfrm>
            <a:off x="5929313" y="3643313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4</a:t>
            </a:r>
          </a:p>
        </p:txBody>
      </p:sp>
      <p:sp>
        <p:nvSpPr>
          <p:cNvPr id="6156" name="ZoneTexte 13"/>
          <p:cNvSpPr txBox="1">
            <a:spLocks noChangeArrowheads="1"/>
          </p:cNvSpPr>
          <p:nvPr/>
        </p:nvSpPr>
        <p:spPr bwMode="auto">
          <a:xfrm>
            <a:off x="5429250" y="4143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5</a:t>
            </a:r>
          </a:p>
        </p:txBody>
      </p:sp>
      <p:sp>
        <p:nvSpPr>
          <p:cNvPr id="6157" name="ZoneTexte 14"/>
          <p:cNvSpPr txBox="1">
            <a:spLocks noChangeArrowheads="1"/>
          </p:cNvSpPr>
          <p:nvPr/>
        </p:nvSpPr>
        <p:spPr bwMode="auto">
          <a:xfrm>
            <a:off x="3714750" y="4143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7</a:t>
            </a:r>
          </a:p>
        </p:txBody>
      </p:sp>
      <p:sp>
        <p:nvSpPr>
          <p:cNvPr id="6158" name="ZoneTexte 15"/>
          <p:cNvSpPr txBox="1">
            <a:spLocks noChangeArrowheads="1"/>
          </p:cNvSpPr>
          <p:nvPr/>
        </p:nvSpPr>
        <p:spPr bwMode="auto">
          <a:xfrm>
            <a:off x="3286125" y="35718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8</a:t>
            </a:r>
          </a:p>
        </p:txBody>
      </p:sp>
      <p:cxnSp>
        <p:nvCxnSpPr>
          <p:cNvPr id="23" name="Connecteur droit avec flèche 22"/>
          <p:cNvCxnSpPr/>
          <p:nvPr/>
        </p:nvCxnSpPr>
        <p:spPr>
          <a:xfrm flipV="1">
            <a:off x="4857750" y="2428875"/>
            <a:ext cx="428625" cy="682625"/>
          </a:xfrm>
          <a:prstGeom prst="straightConnector1">
            <a:avLst/>
          </a:prstGeom>
          <a:ln w="635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/>
          <p:nvPr/>
        </p:nvCxnSpPr>
        <p:spPr>
          <a:xfrm flipV="1">
            <a:off x="4857750" y="1935163"/>
            <a:ext cx="12700" cy="1176337"/>
          </a:xfrm>
          <a:prstGeom prst="straightConnector1">
            <a:avLst/>
          </a:prstGeom>
          <a:ln w="635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Ellipse 16"/>
          <p:cNvSpPr/>
          <p:nvPr/>
        </p:nvSpPr>
        <p:spPr>
          <a:xfrm>
            <a:off x="4786313" y="3000375"/>
            <a:ext cx="142875" cy="1428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8" name="ZoneTexte 17"/>
          <p:cNvSpPr txBox="1">
            <a:spLocks noChangeArrowheads="1"/>
          </p:cNvSpPr>
          <p:nvPr/>
        </p:nvSpPr>
        <p:spPr bwMode="auto">
          <a:xfrm>
            <a:off x="2286000" y="5429250"/>
            <a:ext cx="5214938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 sz="4000" dirty="0"/>
              <a:t>Es </a:t>
            </a:r>
            <a:r>
              <a:rPr lang="fr-FR" sz="4000" dirty="0" err="1"/>
              <a:t>ist</a:t>
            </a:r>
            <a:r>
              <a:rPr lang="fr-FR" sz="4000" dirty="0"/>
              <a:t> </a:t>
            </a:r>
            <a:r>
              <a:rPr lang="fr-FR" sz="4000" dirty="0" err="1"/>
              <a:t>ein</a:t>
            </a:r>
            <a:r>
              <a:rPr lang="fr-FR" sz="4000" dirty="0"/>
              <a:t> </a:t>
            </a:r>
            <a:r>
              <a:rPr lang="fr-FR" sz="4000" dirty="0" err="1"/>
              <a:t>Uhr</a:t>
            </a:r>
            <a:r>
              <a:rPr lang="fr-FR" sz="4000" dirty="0" smtClean="0"/>
              <a:t>.</a:t>
            </a:r>
          </a:p>
          <a:p>
            <a:pPr algn="ctr" eaLnBrk="1" hangingPunct="1"/>
            <a:r>
              <a:rPr lang="fr-FR" sz="4000" dirty="0" smtClean="0"/>
              <a:t>Es </a:t>
            </a:r>
            <a:r>
              <a:rPr lang="fr-FR" sz="4000" dirty="0" err="1" smtClean="0"/>
              <a:t>ist</a:t>
            </a:r>
            <a:r>
              <a:rPr lang="fr-FR" sz="4000" dirty="0" smtClean="0"/>
              <a:t> </a:t>
            </a:r>
            <a:r>
              <a:rPr lang="fr-FR" sz="4000" dirty="0" err="1" smtClean="0"/>
              <a:t>ein</a:t>
            </a:r>
            <a:r>
              <a:rPr lang="fr-FR" sz="4000" b="1" dirty="0" err="1" smtClean="0">
                <a:solidFill>
                  <a:srgbClr val="FF0000"/>
                </a:solidFill>
              </a:rPr>
              <a:t>s</a:t>
            </a:r>
            <a:r>
              <a:rPr lang="fr-FR" sz="4000" dirty="0" smtClean="0"/>
              <a:t>.</a:t>
            </a:r>
            <a:endParaRPr lang="fr-FR" sz="4000" dirty="0"/>
          </a:p>
        </p:txBody>
      </p:sp>
      <p:pic>
        <p:nvPicPr>
          <p:cNvPr id="6163" name="Picture 17" descr="C:\Users\Pierre\Pictures\Bibliothèque multimédia Microsoft\j0431644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250" y="714375"/>
            <a:ext cx="1214438" cy="121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C:\Users\Pierre\Desktop\Capture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1750" y="1285875"/>
            <a:ext cx="2286000" cy="365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Ellipse 3"/>
          <p:cNvSpPr/>
          <p:nvPr/>
        </p:nvSpPr>
        <p:spPr>
          <a:xfrm>
            <a:off x="3214688" y="1571625"/>
            <a:ext cx="3240087" cy="3240088"/>
          </a:xfrm>
          <a:prstGeom prst="ellipse">
            <a:avLst/>
          </a:prstGeom>
          <a:noFill/>
          <a:ln w="698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24580" name="ZoneTexte 4"/>
          <p:cNvSpPr txBox="1">
            <a:spLocks noChangeArrowheads="1"/>
          </p:cNvSpPr>
          <p:nvPr/>
        </p:nvSpPr>
        <p:spPr bwMode="auto">
          <a:xfrm>
            <a:off x="4643438" y="1643063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>
                <a:latin typeface="Calibri" pitchFamily="34" charset="0"/>
              </a:rPr>
              <a:t>12</a:t>
            </a:r>
          </a:p>
        </p:txBody>
      </p:sp>
      <p:sp>
        <p:nvSpPr>
          <p:cNvPr id="24581" name="ZoneTexte 5"/>
          <p:cNvSpPr txBox="1">
            <a:spLocks noChangeArrowheads="1"/>
          </p:cNvSpPr>
          <p:nvPr/>
        </p:nvSpPr>
        <p:spPr bwMode="auto">
          <a:xfrm>
            <a:off x="4714875" y="4429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>
                <a:latin typeface="Calibri" pitchFamily="34" charset="0"/>
              </a:rPr>
              <a:t>6</a:t>
            </a:r>
          </a:p>
        </p:txBody>
      </p:sp>
      <p:sp>
        <p:nvSpPr>
          <p:cNvPr id="24582" name="ZoneTexte 6"/>
          <p:cNvSpPr txBox="1">
            <a:spLocks noChangeArrowheads="1"/>
          </p:cNvSpPr>
          <p:nvPr/>
        </p:nvSpPr>
        <p:spPr bwMode="auto">
          <a:xfrm>
            <a:off x="6000750" y="29289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3</a:t>
            </a:r>
          </a:p>
        </p:txBody>
      </p:sp>
      <p:sp>
        <p:nvSpPr>
          <p:cNvPr id="24583" name="ZoneTexte 7"/>
          <p:cNvSpPr txBox="1">
            <a:spLocks noChangeArrowheads="1"/>
          </p:cNvSpPr>
          <p:nvPr/>
        </p:nvSpPr>
        <p:spPr bwMode="auto">
          <a:xfrm>
            <a:off x="3214688" y="29289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9</a:t>
            </a:r>
          </a:p>
        </p:txBody>
      </p:sp>
      <p:sp>
        <p:nvSpPr>
          <p:cNvPr id="24584" name="ZoneTexte 8"/>
          <p:cNvSpPr txBox="1">
            <a:spLocks noChangeArrowheads="1"/>
          </p:cNvSpPr>
          <p:nvPr/>
        </p:nvSpPr>
        <p:spPr bwMode="auto">
          <a:xfrm>
            <a:off x="3429000" y="23574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10</a:t>
            </a:r>
          </a:p>
        </p:txBody>
      </p:sp>
      <p:sp>
        <p:nvSpPr>
          <p:cNvPr id="24585" name="ZoneTexte 9"/>
          <p:cNvSpPr txBox="1">
            <a:spLocks noChangeArrowheads="1"/>
          </p:cNvSpPr>
          <p:nvPr/>
        </p:nvSpPr>
        <p:spPr bwMode="auto">
          <a:xfrm>
            <a:off x="3929063" y="1857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11</a:t>
            </a:r>
          </a:p>
        </p:txBody>
      </p:sp>
      <p:sp>
        <p:nvSpPr>
          <p:cNvPr id="24586" name="ZoneTexte 10"/>
          <p:cNvSpPr txBox="1">
            <a:spLocks noChangeArrowheads="1"/>
          </p:cNvSpPr>
          <p:nvPr/>
        </p:nvSpPr>
        <p:spPr bwMode="auto">
          <a:xfrm>
            <a:off x="5357813" y="1857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</a:t>
            </a:r>
          </a:p>
        </p:txBody>
      </p:sp>
      <p:sp>
        <p:nvSpPr>
          <p:cNvPr id="24587" name="ZoneTexte 11"/>
          <p:cNvSpPr txBox="1">
            <a:spLocks noChangeArrowheads="1"/>
          </p:cNvSpPr>
          <p:nvPr/>
        </p:nvSpPr>
        <p:spPr bwMode="auto">
          <a:xfrm>
            <a:off x="5857875" y="23574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2</a:t>
            </a:r>
          </a:p>
        </p:txBody>
      </p:sp>
      <p:sp>
        <p:nvSpPr>
          <p:cNvPr id="24588" name="ZoneTexte 12"/>
          <p:cNvSpPr txBox="1">
            <a:spLocks noChangeArrowheads="1"/>
          </p:cNvSpPr>
          <p:nvPr/>
        </p:nvSpPr>
        <p:spPr bwMode="auto">
          <a:xfrm>
            <a:off x="5929313" y="3643313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4</a:t>
            </a:r>
          </a:p>
        </p:txBody>
      </p:sp>
      <p:sp>
        <p:nvSpPr>
          <p:cNvPr id="24589" name="ZoneTexte 13"/>
          <p:cNvSpPr txBox="1">
            <a:spLocks noChangeArrowheads="1"/>
          </p:cNvSpPr>
          <p:nvPr/>
        </p:nvSpPr>
        <p:spPr bwMode="auto">
          <a:xfrm>
            <a:off x="5429250" y="4143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5</a:t>
            </a:r>
          </a:p>
        </p:txBody>
      </p:sp>
      <p:sp>
        <p:nvSpPr>
          <p:cNvPr id="24590" name="ZoneTexte 14"/>
          <p:cNvSpPr txBox="1">
            <a:spLocks noChangeArrowheads="1"/>
          </p:cNvSpPr>
          <p:nvPr/>
        </p:nvSpPr>
        <p:spPr bwMode="auto">
          <a:xfrm>
            <a:off x="3714750" y="4143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7</a:t>
            </a:r>
          </a:p>
        </p:txBody>
      </p:sp>
      <p:sp>
        <p:nvSpPr>
          <p:cNvPr id="24591" name="ZoneTexte 15"/>
          <p:cNvSpPr txBox="1">
            <a:spLocks noChangeArrowheads="1"/>
          </p:cNvSpPr>
          <p:nvPr/>
        </p:nvSpPr>
        <p:spPr bwMode="auto">
          <a:xfrm>
            <a:off x="3286125" y="35718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8</a:t>
            </a:r>
          </a:p>
        </p:txBody>
      </p:sp>
      <p:cxnSp>
        <p:nvCxnSpPr>
          <p:cNvPr id="23" name="Connecteur droit avec flèche 22"/>
          <p:cNvCxnSpPr/>
          <p:nvPr/>
        </p:nvCxnSpPr>
        <p:spPr>
          <a:xfrm rot="5400000">
            <a:off x="4358482" y="3142456"/>
            <a:ext cx="571500" cy="430213"/>
          </a:xfrm>
          <a:prstGeom prst="straightConnector1">
            <a:avLst/>
          </a:prstGeom>
          <a:ln w="635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/>
          <p:nvPr/>
        </p:nvCxnSpPr>
        <p:spPr>
          <a:xfrm rot="10800000">
            <a:off x="3786188" y="2643188"/>
            <a:ext cx="1000125" cy="425450"/>
          </a:xfrm>
          <a:prstGeom prst="straightConnector1">
            <a:avLst/>
          </a:prstGeom>
          <a:ln w="635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Ellipse 17"/>
          <p:cNvSpPr/>
          <p:nvPr/>
        </p:nvSpPr>
        <p:spPr>
          <a:xfrm>
            <a:off x="4786313" y="3000375"/>
            <a:ext cx="142875" cy="1428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9" name="ZoneTexte 18"/>
          <p:cNvSpPr txBox="1">
            <a:spLocks noChangeArrowheads="1"/>
          </p:cNvSpPr>
          <p:nvPr/>
        </p:nvSpPr>
        <p:spPr bwMode="auto">
          <a:xfrm>
            <a:off x="2286000" y="5429250"/>
            <a:ext cx="55721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 sz="4000"/>
              <a:t>Es ist zehn </a:t>
            </a:r>
            <a:r>
              <a:rPr lang="fr-FR" sz="4000">
                <a:solidFill>
                  <a:srgbClr val="FF0000"/>
                </a:solidFill>
              </a:rPr>
              <a:t>vor</a:t>
            </a:r>
            <a:r>
              <a:rPr lang="fr-FR" sz="4000"/>
              <a:t> sieben.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C:\Users\Pierre\Desktop\Capture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1750" y="1285875"/>
            <a:ext cx="2286000" cy="365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Ellipse 3"/>
          <p:cNvSpPr/>
          <p:nvPr/>
        </p:nvSpPr>
        <p:spPr>
          <a:xfrm>
            <a:off x="3214688" y="1571625"/>
            <a:ext cx="3240087" cy="3240088"/>
          </a:xfrm>
          <a:prstGeom prst="ellipse">
            <a:avLst/>
          </a:prstGeom>
          <a:noFill/>
          <a:ln w="698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25604" name="ZoneTexte 4"/>
          <p:cNvSpPr txBox="1">
            <a:spLocks noChangeArrowheads="1"/>
          </p:cNvSpPr>
          <p:nvPr/>
        </p:nvSpPr>
        <p:spPr bwMode="auto">
          <a:xfrm>
            <a:off x="4643438" y="1643063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>
                <a:latin typeface="Calibri" pitchFamily="34" charset="0"/>
              </a:rPr>
              <a:t>12</a:t>
            </a:r>
          </a:p>
        </p:txBody>
      </p:sp>
      <p:sp>
        <p:nvSpPr>
          <p:cNvPr id="25605" name="ZoneTexte 5"/>
          <p:cNvSpPr txBox="1">
            <a:spLocks noChangeArrowheads="1"/>
          </p:cNvSpPr>
          <p:nvPr/>
        </p:nvSpPr>
        <p:spPr bwMode="auto">
          <a:xfrm>
            <a:off x="4714875" y="4429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>
                <a:latin typeface="Calibri" pitchFamily="34" charset="0"/>
              </a:rPr>
              <a:t>6</a:t>
            </a:r>
          </a:p>
        </p:txBody>
      </p:sp>
      <p:sp>
        <p:nvSpPr>
          <p:cNvPr id="25606" name="ZoneTexte 6"/>
          <p:cNvSpPr txBox="1">
            <a:spLocks noChangeArrowheads="1"/>
          </p:cNvSpPr>
          <p:nvPr/>
        </p:nvSpPr>
        <p:spPr bwMode="auto">
          <a:xfrm>
            <a:off x="6000750" y="29289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3</a:t>
            </a:r>
          </a:p>
        </p:txBody>
      </p:sp>
      <p:sp>
        <p:nvSpPr>
          <p:cNvPr id="25607" name="ZoneTexte 7"/>
          <p:cNvSpPr txBox="1">
            <a:spLocks noChangeArrowheads="1"/>
          </p:cNvSpPr>
          <p:nvPr/>
        </p:nvSpPr>
        <p:spPr bwMode="auto">
          <a:xfrm>
            <a:off x="3214688" y="29289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9</a:t>
            </a:r>
          </a:p>
        </p:txBody>
      </p:sp>
      <p:sp>
        <p:nvSpPr>
          <p:cNvPr id="25608" name="ZoneTexte 8"/>
          <p:cNvSpPr txBox="1">
            <a:spLocks noChangeArrowheads="1"/>
          </p:cNvSpPr>
          <p:nvPr/>
        </p:nvSpPr>
        <p:spPr bwMode="auto">
          <a:xfrm>
            <a:off x="3429000" y="23574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10</a:t>
            </a:r>
          </a:p>
        </p:txBody>
      </p:sp>
      <p:sp>
        <p:nvSpPr>
          <p:cNvPr id="25609" name="ZoneTexte 9"/>
          <p:cNvSpPr txBox="1">
            <a:spLocks noChangeArrowheads="1"/>
          </p:cNvSpPr>
          <p:nvPr/>
        </p:nvSpPr>
        <p:spPr bwMode="auto">
          <a:xfrm>
            <a:off x="3929063" y="1857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11</a:t>
            </a:r>
          </a:p>
        </p:txBody>
      </p:sp>
      <p:sp>
        <p:nvSpPr>
          <p:cNvPr id="25610" name="ZoneTexte 10"/>
          <p:cNvSpPr txBox="1">
            <a:spLocks noChangeArrowheads="1"/>
          </p:cNvSpPr>
          <p:nvPr/>
        </p:nvSpPr>
        <p:spPr bwMode="auto">
          <a:xfrm>
            <a:off x="5357813" y="1857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</a:t>
            </a:r>
          </a:p>
        </p:txBody>
      </p:sp>
      <p:sp>
        <p:nvSpPr>
          <p:cNvPr id="25611" name="ZoneTexte 11"/>
          <p:cNvSpPr txBox="1">
            <a:spLocks noChangeArrowheads="1"/>
          </p:cNvSpPr>
          <p:nvPr/>
        </p:nvSpPr>
        <p:spPr bwMode="auto">
          <a:xfrm>
            <a:off x="5857875" y="23574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2</a:t>
            </a:r>
          </a:p>
        </p:txBody>
      </p:sp>
      <p:sp>
        <p:nvSpPr>
          <p:cNvPr id="25612" name="ZoneTexte 12"/>
          <p:cNvSpPr txBox="1">
            <a:spLocks noChangeArrowheads="1"/>
          </p:cNvSpPr>
          <p:nvPr/>
        </p:nvSpPr>
        <p:spPr bwMode="auto">
          <a:xfrm>
            <a:off x="5929313" y="3643313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4</a:t>
            </a:r>
          </a:p>
        </p:txBody>
      </p:sp>
      <p:sp>
        <p:nvSpPr>
          <p:cNvPr id="25613" name="ZoneTexte 13"/>
          <p:cNvSpPr txBox="1">
            <a:spLocks noChangeArrowheads="1"/>
          </p:cNvSpPr>
          <p:nvPr/>
        </p:nvSpPr>
        <p:spPr bwMode="auto">
          <a:xfrm>
            <a:off x="5429250" y="4143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5</a:t>
            </a:r>
          </a:p>
        </p:txBody>
      </p:sp>
      <p:sp>
        <p:nvSpPr>
          <p:cNvPr id="25614" name="ZoneTexte 14"/>
          <p:cNvSpPr txBox="1">
            <a:spLocks noChangeArrowheads="1"/>
          </p:cNvSpPr>
          <p:nvPr/>
        </p:nvSpPr>
        <p:spPr bwMode="auto">
          <a:xfrm>
            <a:off x="3714750" y="4143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7</a:t>
            </a:r>
          </a:p>
        </p:txBody>
      </p:sp>
      <p:sp>
        <p:nvSpPr>
          <p:cNvPr id="25615" name="ZoneTexte 15"/>
          <p:cNvSpPr txBox="1">
            <a:spLocks noChangeArrowheads="1"/>
          </p:cNvSpPr>
          <p:nvPr/>
        </p:nvSpPr>
        <p:spPr bwMode="auto">
          <a:xfrm>
            <a:off x="3286125" y="35718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8</a:t>
            </a:r>
          </a:p>
        </p:txBody>
      </p:sp>
      <p:cxnSp>
        <p:nvCxnSpPr>
          <p:cNvPr id="23" name="Connecteur droit avec flèche 22"/>
          <p:cNvCxnSpPr/>
          <p:nvPr/>
        </p:nvCxnSpPr>
        <p:spPr>
          <a:xfrm rot="16200000" flipV="1">
            <a:off x="4465637" y="2678113"/>
            <a:ext cx="500063" cy="287338"/>
          </a:xfrm>
          <a:prstGeom prst="straightConnector1">
            <a:avLst/>
          </a:prstGeom>
          <a:ln w="635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/>
          <p:nvPr/>
        </p:nvCxnSpPr>
        <p:spPr>
          <a:xfrm rot="10800000">
            <a:off x="3786188" y="2643188"/>
            <a:ext cx="1000125" cy="425450"/>
          </a:xfrm>
          <a:prstGeom prst="straightConnector1">
            <a:avLst/>
          </a:prstGeom>
          <a:ln w="635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Ellipse 17"/>
          <p:cNvSpPr/>
          <p:nvPr/>
        </p:nvSpPr>
        <p:spPr>
          <a:xfrm>
            <a:off x="4786313" y="3000375"/>
            <a:ext cx="142875" cy="1428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9" name="ZoneTexte 18"/>
          <p:cNvSpPr txBox="1">
            <a:spLocks noChangeArrowheads="1"/>
          </p:cNvSpPr>
          <p:nvPr/>
        </p:nvSpPr>
        <p:spPr bwMode="auto">
          <a:xfrm>
            <a:off x="2286000" y="5429250"/>
            <a:ext cx="55721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 sz="4000"/>
              <a:t>Es ist zehn </a:t>
            </a:r>
            <a:r>
              <a:rPr lang="fr-FR" sz="4000">
                <a:solidFill>
                  <a:srgbClr val="FF0000"/>
                </a:solidFill>
              </a:rPr>
              <a:t>vor</a:t>
            </a:r>
            <a:r>
              <a:rPr lang="fr-FR" sz="4000"/>
              <a:t> elf.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C:\Users\Pierre\Desktop\Capture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1750" y="1285875"/>
            <a:ext cx="2286000" cy="365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Ellipse 3"/>
          <p:cNvSpPr/>
          <p:nvPr/>
        </p:nvSpPr>
        <p:spPr>
          <a:xfrm>
            <a:off x="3214688" y="1571625"/>
            <a:ext cx="3240087" cy="3240088"/>
          </a:xfrm>
          <a:prstGeom prst="ellipse">
            <a:avLst/>
          </a:prstGeom>
          <a:noFill/>
          <a:ln w="698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26628" name="ZoneTexte 4"/>
          <p:cNvSpPr txBox="1">
            <a:spLocks noChangeArrowheads="1"/>
          </p:cNvSpPr>
          <p:nvPr/>
        </p:nvSpPr>
        <p:spPr bwMode="auto">
          <a:xfrm>
            <a:off x="4643438" y="1643063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>
                <a:latin typeface="Calibri" pitchFamily="34" charset="0"/>
              </a:rPr>
              <a:t>12</a:t>
            </a:r>
          </a:p>
        </p:txBody>
      </p:sp>
      <p:sp>
        <p:nvSpPr>
          <p:cNvPr id="26629" name="ZoneTexte 5"/>
          <p:cNvSpPr txBox="1">
            <a:spLocks noChangeArrowheads="1"/>
          </p:cNvSpPr>
          <p:nvPr/>
        </p:nvSpPr>
        <p:spPr bwMode="auto">
          <a:xfrm>
            <a:off x="4714875" y="4429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>
                <a:latin typeface="Calibri" pitchFamily="34" charset="0"/>
              </a:rPr>
              <a:t>6</a:t>
            </a:r>
          </a:p>
        </p:txBody>
      </p:sp>
      <p:sp>
        <p:nvSpPr>
          <p:cNvPr id="26630" name="ZoneTexte 6"/>
          <p:cNvSpPr txBox="1">
            <a:spLocks noChangeArrowheads="1"/>
          </p:cNvSpPr>
          <p:nvPr/>
        </p:nvSpPr>
        <p:spPr bwMode="auto">
          <a:xfrm>
            <a:off x="6000750" y="29289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3</a:t>
            </a:r>
          </a:p>
        </p:txBody>
      </p:sp>
      <p:sp>
        <p:nvSpPr>
          <p:cNvPr id="26631" name="ZoneTexte 7"/>
          <p:cNvSpPr txBox="1">
            <a:spLocks noChangeArrowheads="1"/>
          </p:cNvSpPr>
          <p:nvPr/>
        </p:nvSpPr>
        <p:spPr bwMode="auto">
          <a:xfrm>
            <a:off x="3214688" y="29289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9</a:t>
            </a:r>
          </a:p>
        </p:txBody>
      </p:sp>
      <p:sp>
        <p:nvSpPr>
          <p:cNvPr id="26632" name="ZoneTexte 8"/>
          <p:cNvSpPr txBox="1">
            <a:spLocks noChangeArrowheads="1"/>
          </p:cNvSpPr>
          <p:nvPr/>
        </p:nvSpPr>
        <p:spPr bwMode="auto">
          <a:xfrm>
            <a:off x="3429000" y="23574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10</a:t>
            </a:r>
          </a:p>
        </p:txBody>
      </p:sp>
      <p:sp>
        <p:nvSpPr>
          <p:cNvPr id="26633" name="ZoneTexte 9"/>
          <p:cNvSpPr txBox="1">
            <a:spLocks noChangeArrowheads="1"/>
          </p:cNvSpPr>
          <p:nvPr/>
        </p:nvSpPr>
        <p:spPr bwMode="auto">
          <a:xfrm>
            <a:off x="3929063" y="1857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11</a:t>
            </a:r>
          </a:p>
        </p:txBody>
      </p:sp>
      <p:sp>
        <p:nvSpPr>
          <p:cNvPr id="26634" name="ZoneTexte 10"/>
          <p:cNvSpPr txBox="1">
            <a:spLocks noChangeArrowheads="1"/>
          </p:cNvSpPr>
          <p:nvPr/>
        </p:nvSpPr>
        <p:spPr bwMode="auto">
          <a:xfrm>
            <a:off x="5357813" y="1857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</a:t>
            </a:r>
          </a:p>
        </p:txBody>
      </p:sp>
      <p:sp>
        <p:nvSpPr>
          <p:cNvPr id="26635" name="ZoneTexte 11"/>
          <p:cNvSpPr txBox="1">
            <a:spLocks noChangeArrowheads="1"/>
          </p:cNvSpPr>
          <p:nvPr/>
        </p:nvSpPr>
        <p:spPr bwMode="auto">
          <a:xfrm>
            <a:off x="5857875" y="23574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2</a:t>
            </a:r>
          </a:p>
        </p:txBody>
      </p:sp>
      <p:sp>
        <p:nvSpPr>
          <p:cNvPr id="26636" name="ZoneTexte 12"/>
          <p:cNvSpPr txBox="1">
            <a:spLocks noChangeArrowheads="1"/>
          </p:cNvSpPr>
          <p:nvPr/>
        </p:nvSpPr>
        <p:spPr bwMode="auto">
          <a:xfrm>
            <a:off x="5929313" y="3643313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4</a:t>
            </a:r>
          </a:p>
        </p:txBody>
      </p:sp>
      <p:sp>
        <p:nvSpPr>
          <p:cNvPr id="26637" name="ZoneTexte 13"/>
          <p:cNvSpPr txBox="1">
            <a:spLocks noChangeArrowheads="1"/>
          </p:cNvSpPr>
          <p:nvPr/>
        </p:nvSpPr>
        <p:spPr bwMode="auto">
          <a:xfrm>
            <a:off x="5429250" y="4143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5</a:t>
            </a:r>
          </a:p>
        </p:txBody>
      </p:sp>
      <p:sp>
        <p:nvSpPr>
          <p:cNvPr id="26638" name="ZoneTexte 14"/>
          <p:cNvSpPr txBox="1">
            <a:spLocks noChangeArrowheads="1"/>
          </p:cNvSpPr>
          <p:nvPr/>
        </p:nvSpPr>
        <p:spPr bwMode="auto">
          <a:xfrm>
            <a:off x="3714750" y="4143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7</a:t>
            </a:r>
          </a:p>
        </p:txBody>
      </p:sp>
      <p:sp>
        <p:nvSpPr>
          <p:cNvPr id="26639" name="ZoneTexte 15"/>
          <p:cNvSpPr txBox="1">
            <a:spLocks noChangeArrowheads="1"/>
          </p:cNvSpPr>
          <p:nvPr/>
        </p:nvSpPr>
        <p:spPr bwMode="auto">
          <a:xfrm>
            <a:off x="3286125" y="35718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8</a:t>
            </a:r>
          </a:p>
        </p:txBody>
      </p:sp>
      <p:cxnSp>
        <p:nvCxnSpPr>
          <p:cNvPr id="23" name="Connecteur droit avec flèche 22"/>
          <p:cNvCxnSpPr/>
          <p:nvPr/>
        </p:nvCxnSpPr>
        <p:spPr>
          <a:xfrm flipV="1">
            <a:off x="4859338" y="3071813"/>
            <a:ext cx="712787" cy="0"/>
          </a:xfrm>
          <a:prstGeom prst="straightConnector1">
            <a:avLst/>
          </a:prstGeom>
          <a:ln w="635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/>
          <p:nvPr/>
        </p:nvCxnSpPr>
        <p:spPr>
          <a:xfrm rot="10800000" flipV="1">
            <a:off x="3714750" y="3068638"/>
            <a:ext cx="1071563" cy="574675"/>
          </a:xfrm>
          <a:prstGeom prst="straightConnector1">
            <a:avLst/>
          </a:prstGeom>
          <a:ln w="635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Ellipse 17"/>
          <p:cNvSpPr/>
          <p:nvPr/>
        </p:nvSpPr>
        <p:spPr>
          <a:xfrm>
            <a:off x="4786313" y="3000375"/>
            <a:ext cx="142875" cy="1428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9" name="ZoneTexte 18"/>
          <p:cNvSpPr txBox="1">
            <a:spLocks noChangeArrowheads="1"/>
          </p:cNvSpPr>
          <p:nvPr/>
        </p:nvSpPr>
        <p:spPr bwMode="auto">
          <a:xfrm>
            <a:off x="2286000" y="5429250"/>
            <a:ext cx="55721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 sz="4000"/>
              <a:t>Es ist zwanzig </a:t>
            </a:r>
            <a:r>
              <a:rPr lang="fr-FR" sz="4000">
                <a:solidFill>
                  <a:srgbClr val="FF0000"/>
                </a:solidFill>
              </a:rPr>
              <a:t>vor</a:t>
            </a:r>
            <a:r>
              <a:rPr lang="fr-FR" sz="4000"/>
              <a:t> drei.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C:\Users\Pierre\Desktop\Capture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1750" y="1285875"/>
            <a:ext cx="2286000" cy="365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Ellipse 3"/>
          <p:cNvSpPr/>
          <p:nvPr/>
        </p:nvSpPr>
        <p:spPr>
          <a:xfrm>
            <a:off x="3214688" y="1571625"/>
            <a:ext cx="3240087" cy="3240088"/>
          </a:xfrm>
          <a:prstGeom prst="ellipse">
            <a:avLst/>
          </a:prstGeom>
          <a:noFill/>
          <a:ln w="698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27652" name="ZoneTexte 4"/>
          <p:cNvSpPr txBox="1">
            <a:spLocks noChangeArrowheads="1"/>
          </p:cNvSpPr>
          <p:nvPr/>
        </p:nvSpPr>
        <p:spPr bwMode="auto">
          <a:xfrm>
            <a:off x="4643438" y="1643063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>
                <a:latin typeface="Calibri" pitchFamily="34" charset="0"/>
              </a:rPr>
              <a:t>12</a:t>
            </a:r>
          </a:p>
        </p:txBody>
      </p:sp>
      <p:sp>
        <p:nvSpPr>
          <p:cNvPr id="27653" name="ZoneTexte 5"/>
          <p:cNvSpPr txBox="1">
            <a:spLocks noChangeArrowheads="1"/>
          </p:cNvSpPr>
          <p:nvPr/>
        </p:nvSpPr>
        <p:spPr bwMode="auto">
          <a:xfrm>
            <a:off x="4714875" y="4429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>
                <a:latin typeface="Calibri" pitchFamily="34" charset="0"/>
              </a:rPr>
              <a:t>6</a:t>
            </a:r>
          </a:p>
        </p:txBody>
      </p:sp>
      <p:sp>
        <p:nvSpPr>
          <p:cNvPr id="27654" name="ZoneTexte 6"/>
          <p:cNvSpPr txBox="1">
            <a:spLocks noChangeArrowheads="1"/>
          </p:cNvSpPr>
          <p:nvPr/>
        </p:nvSpPr>
        <p:spPr bwMode="auto">
          <a:xfrm>
            <a:off x="6000750" y="29289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3</a:t>
            </a:r>
          </a:p>
        </p:txBody>
      </p:sp>
      <p:sp>
        <p:nvSpPr>
          <p:cNvPr id="27655" name="ZoneTexte 7"/>
          <p:cNvSpPr txBox="1">
            <a:spLocks noChangeArrowheads="1"/>
          </p:cNvSpPr>
          <p:nvPr/>
        </p:nvSpPr>
        <p:spPr bwMode="auto">
          <a:xfrm>
            <a:off x="3214688" y="29289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9</a:t>
            </a:r>
          </a:p>
        </p:txBody>
      </p:sp>
      <p:sp>
        <p:nvSpPr>
          <p:cNvPr id="27656" name="ZoneTexte 8"/>
          <p:cNvSpPr txBox="1">
            <a:spLocks noChangeArrowheads="1"/>
          </p:cNvSpPr>
          <p:nvPr/>
        </p:nvSpPr>
        <p:spPr bwMode="auto">
          <a:xfrm>
            <a:off x="3429000" y="23574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10</a:t>
            </a:r>
          </a:p>
        </p:txBody>
      </p:sp>
      <p:sp>
        <p:nvSpPr>
          <p:cNvPr id="27657" name="ZoneTexte 9"/>
          <p:cNvSpPr txBox="1">
            <a:spLocks noChangeArrowheads="1"/>
          </p:cNvSpPr>
          <p:nvPr/>
        </p:nvSpPr>
        <p:spPr bwMode="auto">
          <a:xfrm>
            <a:off x="3929063" y="1857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11</a:t>
            </a:r>
          </a:p>
        </p:txBody>
      </p:sp>
      <p:sp>
        <p:nvSpPr>
          <p:cNvPr id="27658" name="ZoneTexte 10"/>
          <p:cNvSpPr txBox="1">
            <a:spLocks noChangeArrowheads="1"/>
          </p:cNvSpPr>
          <p:nvPr/>
        </p:nvSpPr>
        <p:spPr bwMode="auto">
          <a:xfrm>
            <a:off x="5357813" y="1857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</a:t>
            </a:r>
          </a:p>
        </p:txBody>
      </p:sp>
      <p:sp>
        <p:nvSpPr>
          <p:cNvPr id="27659" name="ZoneTexte 11"/>
          <p:cNvSpPr txBox="1">
            <a:spLocks noChangeArrowheads="1"/>
          </p:cNvSpPr>
          <p:nvPr/>
        </p:nvSpPr>
        <p:spPr bwMode="auto">
          <a:xfrm>
            <a:off x="5857875" y="23574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2</a:t>
            </a:r>
          </a:p>
        </p:txBody>
      </p:sp>
      <p:sp>
        <p:nvSpPr>
          <p:cNvPr id="27660" name="ZoneTexte 12"/>
          <p:cNvSpPr txBox="1">
            <a:spLocks noChangeArrowheads="1"/>
          </p:cNvSpPr>
          <p:nvPr/>
        </p:nvSpPr>
        <p:spPr bwMode="auto">
          <a:xfrm>
            <a:off x="5929313" y="3643313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4</a:t>
            </a:r>
          </a:p>
        </p:txBody>
      </p:sp>
      <p:sp>
        <p:nvSpPr>
          <p:cNvPr id="27661" name="ZoneTexte 13"/>
          <p:cNvSpPr txBox="1">
            <a:spLocks noChangeArrowheads="1"/>
          </p:cNvSpPr>
          <p:nvPr/>
        </p:nvSpPr>
        <p:spPr bwMode="auto">
          <a:xfrm>
            <a:off x="5429250" y="4143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5</a:t>
            </a:r>
          </a:p>
        </p:txBody>
      </p:sp>
      <p:sp>
        <p:nvSpPr>
          <p:cNvPr id="27662" name="ZoneTexte 14"/>
          <p:cNvSpPr txBox="1">
            <a:spLocks noChangeArrowheads="1"/>
          </p:cNvSpPr>
          <p:nvPr/>
        </p:nvSpPr>
        <p:spPr bwMode="auto">
          <a:xfrm>
            <a:off x="3714750" y="4143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7</a:t>
            </a:r>
          </a:p>
        </p:txBody>
      </p:sp>
      <p:sp>
        <p:nvSpPr>
          <p:cNvPr id="27663" name="ZoneTexte 15"/>
          <p:cNvSpPr txBox="1">
            <a:spLocks noChangeArrowheads="1"/>
          </p:cNvSpPr>
          <p:nvPr/>
        </p:nvSpPr>
        <p:spPr bwMode="auto">
          <a:xfrm>
            <a:off x="3286125" y="35718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8</a:t>
            </a:r>
          </a:p>
        </p:txBody>
      </p:sp>
      <p:cxnSp>
        <p:nvCxnSpPr>
          <p:cNvPr id="23" name="Connecteur droit avec flèche 22"/>
          <p:cNvCxnSpPr/>
          <p:nvPr/>
        </p:nvCxnSpPr>
        <p:spPr>
          <a:xfrm flipV="1">
            <a:off x="4859338" y="2786063"/>
            <a:ext cx="641350" cy="285750"/>
          </a:xfrm>
          <a:prstGeom prst="straightConnector1">
            <a:avLst/>
          </a:prstGeom>
          <a:ln w="635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/>
          <p:nvPr/>
        </p:nvCxnSpPr>
        <p:spPr>
          <a:xfrm rot="10800000" flipV="1">
            <a:off x="3714750" y="3068638"/>
            <a:ext cx="1071563" cy="574675"/>
          </a:xfrm>
          <a:prstGeom prst="straightConnector1">
            <a:avLst/>
          </a:prstGeom>
          <a:ln w="635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Ellipse 17"/>
          <p:cNvSpPr/>
          <p:nvPr/>
        </p:nvSpPr>
        <p:spPr>
          <a:xfrm>
            <a:off x="4786313" y="3000375"/>
            <a:ext cx="142875" cy="1428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9" name="ZoneTexte 18"/>
          <p:cNvSpPr txBox="1">
            <a:spLocks noChangeArrowheads="1"/>
          </p:cNvSpPr>
          <p:nvPr/>
        </p:nvSpPr>
        <p:spPr bwMode="auto">
          <a:xfrm>
            <a:off x="2286000" y="5429250"/>
            <a:ext cx="55721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 sz="4000"/>
              <a:t>Es ist zwanzig </a:t>
            </a:r>
            <a:r>
              <a:rPr lang="fr-FR" sz="4000">
                <a:solidFill>
                  <a:srgbClr val="FF0000"/>
                </a:solidFill>
              </a:rPr>
              <a:t>vor</a:t>
            </a:r>
            <a:r>
              <a:rPr lang="fr-FR" sz="4000"/>
              <a:t> zwei.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C:\Users\Pierre\Desktop\Capture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1750" y="1285875"/>
            <a:ext cx="2286000" cy="365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Ellipse 3"/>
          <p:cNvSpPr/>
          <p:nvPr/>
        </p:nvSpPr>
        <p:spPr>
          <a:xfrm>
            <a:off x="3214688" y="1571625"/>
            <a:ext cx="3240087" cy="3240088"/>
          </a:xfrm>
          <a:prstGeom prst="ellipse">
            <a:avLst/>
          </a:prstGeom>
          <a:noFill/>
          <a:ln w="698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28676" name="ZoneTexte 4"/>
          <p:cNvSpPr txBox="1">
            <a:spLocks noChangeArrowheads="1"/>
          </p:cNvSpPr>
          <p:nvPr/>
        </p:nvSpPr>
        <p:spPr bwMode="auto">
          <a:xfrm>
            <a:off x="4643438" y="1643063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>
                <a:latin typeface="Calibri" pitchFamily="34" charset="0"/>
              </a:rPr>
              <a:t>12</a:t>
            </a:r>
          </a:p>
        </p:txBody>
      </p:sp>
      <p:sp>
        <p:nvSpPr>
          <p:cNvPr id="28677" name="ZoneTexte 5"/>
          <p:cNvSpPr txBox="1">
            <a:spLocks noChangeArrowheads="1"/>
          </p:cNvSpPr>
          <p:nvPr/>
        </p:nvSpPr>
        <p:spPr bwMode="auto">
          <a:xfrm>
            <a:off x="4714875" y="4429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>
                <a:latin typeface="Calibri" pitchFamily="34" charset="0"/>
              </a:rPr>
              <a:t>6</a:t>
            </a:r>
          </a:p>
        </p:txBody>
      </p:sp>
      <p:sp>
        <p:nvSpPr>
          <p:cNvPr id="28678" name="ZoneTexte 6"/>
          <p:cNvSpPr txBox="1">
            <a:spLocks noChangeArrowheads="1"/>
          </p:cNvSpPr>
          <p:nvPr/>
        </p:nvSpPr>
        <p:spPr bwMode="auto">
          <a:xfrm>
            <a:off x="6000750" y="29289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3</a:t>
            </a:r>
          </a:p>
        </p:txBody>
      </p:sp>
      <p:sp>
        <p:nvSpPr>
          <p:cNvPr id="28679" name="ZoneTexte 7"/>
          <p:cNvSpPr txBox="1">
            <a:spLocks noChangeArrowheads="1"/>
          </p:cNvSpPr>
          <p:nvPr/>
        </p:nvSpPr>
        <p:spPr bwMode="auto">
          <a:xfrm>
            <a:off x="3214688" y="29289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9</a:t>
            </a:r>
          </a:p>
        </p:txBody>
      </p:sp>
      <p:sp>
        <p:nvSpPr>
          <p:cNvPr id="28680" name="ZoneTexte 8"/>
          <p:cNvSpPr txBox="1">
            <a:spLocks noChangeArrowheads="1"/>
          </p:cNvSpPr>
          <p:nvPr/>
        </p:nvSpPr>
        <p:spPr bwMode="auto">
          <a:xfrm>
            <a:off x="3429000" y="23574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10</a:t>
            </a:r>
          </a:p>
        </p:txBody>
      </p:sp>
      <p:sp>
        <p:nvSpPr>
          <p:cNvPr id="28681" name="ZoneTexte 9"/>
          <p:cNvSpPr txBox="1">
            <a:spLocks noChangeArrowheads="1"/>
          </p:cNvSpPr>
          <p:nvPr/>
        </p:nvSpPr>
        <p:spPr bwMode="auto">
          <a:xfrm>
            <a:off x="3929063" y="1857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11</a:t>
            </a:r>
          </a:p>
        </p:txBody>
      </p:sp>
      <p:sp>
        <p:nvSpPr>
          <p:cNvPr id="28682" name="ZoneTexte 10"/>
          <p:cNvSpPr txBox="1">
            <a:spLocks noChangeArrowheads="1"/>
          </p:cNvSpPr>
          <p:nvPr/>
        </p:nvSpPr>
        <p:spPr bwMode="auto">
          <a:xfrm>
            <a:off x="5357813" y="1857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</a:t>
            </a:r>
          </a:p>
        </p:txBody>
      </p:sp>
      <p:sp>
        <p:nvSpPr>
          <p:cNvPr id="28683" name="ZoneTexte 11"/>
          <p:cNvSpPr txBox="1">
            <a:spLocks noChangeArrowheads="1"/>
          </p:cNvSpPr>
          <p:nvPr/>
        </p:nvSpPr>
        <p:spPr bwMode="auto">
          <a:xfrm>
            <a:off x="5857875" y="23574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2</a:t>
            </a:r>
          </a:p>
        </p:txBody>
      </p:sp>
      <p:sp>
        <p:nvSpPr>
          <p:cNvPr id="28684" name="ZoneTexte 12"/>
          <p:cNvSpPr txBox="1">
            <a:spLocks noChangeArrowheads="1"/>
          </p:cNvSpPr>
          <p:nvPr/>
        </p:nvSpPr>
        <p:spPr bwMode="auto">
          <a:xfrm>
            <a:off x="5929313" y="3643313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4</a:t>
            </a:r>
          </a:p>
        </p:txBody>
      </p:sp>
      <p:sp>
        <p:nvSpPr>
          <p:cNvPr id="28685" name="ZoneTexte 13"/>
          <p:cNvSpPr txBox="1">
            <a:spLocks noChangeArrowheads="1"/>
          </p:cNvSpPr>
          <p:nvPr/>
        </p:nvSpPr>
        <p:spPr bwMode="auto">
          <a:xfrm>
            <a:off x="5429250" y="4143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5</a:t>
            </a:r>
          </a:p>
        </p:txBody>
      </p:sp>
      <p:sp>
        <p:nvSpPr>
          <p:cNvPr id="28686" name="ZoneTexte 14"/>
          <p:cNvSpPr txBox="1">
            <a:spLocks noChangeArrowheads="1"/>
          </p:cNvSpPr>
          <p:nvPr/>
        </p:nvSpPr>
        <p:spPr bwMode="auto">
          <a:xfrm>
            <a:off x="3714750" y="4143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7</a:t>
            </a:r>
          </a:p>
        </p:txBody>
      </p:sp>
      <p:sp>
        <p:nvSpPr>
          <p:cNvPr id="28687" name="ZoneTexte 15"/>
          <p:cNvSpPr txBox="1">
            <a:spLocks noChangeArrowheads="1"/>
          </p:cNvSpPr>
          <p:nvPr/>
        </p:nvSpPr>
        <p:spPr bwMode="auto">
          <a:xfrm>
            <a:off x="3286125" y="35718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8</a:t>
            </a:r>
          </a:p>
        </p:txBody>
      </p:sp>
      <p:cxnSp>
        <p:nvCxnSpPr>
          <p:cNvPr id="23" name="Connecteur droit avec flèche 22"/>
          <p:cNvCxnSpPr/>
          <p:nvPr/>
        </p:nvCxnSpPr>
        <p:spPr>
          <a:xfrm rot="16200000" flipH="1">
            <a:off x="4787107" y="3144044"/>
            <a:ext cx="500062" cy="355600"/>
          </a:xfrm>
          <a:prstGeom prst="straightConnector1">
            <a:avLst/>
          </a:prstGeom>
          <a:ln w="635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/>
          <p:nvPr/>
        </p:nvCxnSpPr>
        <p:spPr>
          <a:xfrm rot="10800000" flipV="1">
            <a:off x="3714750" y="3068638"/>
            <a:ext cx="1071563" cy="574675"/>
          </a:xfrm>
          <a:prstGeom prst="straightConnector1">
            <a:avLst/>
          </a:prstGeom>
          <a:ln w="635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Ellipse 17"/>
          <p:cNvSpPr/>
          <p:nvPr/>
        </p:nvSpPr>
        <p:spPr>
          <a:xfrm>
            <a:off x="4786313" y="3000375"/>
            <a:ext cx="142875" cy="1428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9" name="ZoneTexte 18"/>
          <p:cNvSpPr txBox="1">
            <a:spLocks noChangeArrowheads="1"/>
          </p:cNvSpPr>
          <p:nvPr/>
        </p:nvSpPr>
        <p:spPr bwMode="auto">
          <a:xfrm>
            <a:off x="2286000" y="5429250"/>
            <a:ext cx="55721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 sz="4000"/>
              <a:t>Es ist zwanzig </a:t>
            </a:r>
            <a:r>
              <a:rPr lang="fr-FR" sz="4000">
                <a:solidFill>
                  <a:srgbClr val="FF0000"/>
                </a:solidFill>
              </a:rPr>
              <a:t>vor</a:t>
            </a:r>
            <a:r>
              <a:rPr lang="fr-FR" sz="4000"/>
              <a:t> fünf.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C:\Users\Pierre\Desktop\Capture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1750" y="1285875"/>
            <a:ext cx="2286000" cy="365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Ellipse 3"/>
          <p:cNvSpPr/>
          <p:nvPr/>
        </p:nvSpPr>
        <p:spPr>
          <a:xfrm>
            <a:off x="3214688" y="1571625"/>
            <a:ext cx="3240087" cy="3240088"/>
          </a:xfrm>
          <a:prstGeom prst="ellipse">
            <a:avLst/>
          </a:prstGeom>
          <a:noFill/>
          <a:ln w="698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29700" name="ZoneTexte 4"/>
          <p:cNvSpPr txBox="1">
            <a:spLocks noChangeArrowheads="1"/>
          </p:cNvSpPr>
          <p:nvPr/>
        </p:nvSpPr>
        <p:spPr bwMode="auto">
          <a:xfrm>
            <a:off x="4643438" y="1643063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>
                <a:latin typeface="Calibri" pitchFamily="34" charset="0"/>
              </a:rPr>
              <a:t>12</a:t>
            </a:r>
          </a:p>
        </p:txBody>
      </p:sp>
      <p:sp>
        <p:nvSpPr>
          <p:cNvPr id="29701" name="ZoneTexte 5"/>
          <p:cNvSpPr txBox="1">
            <a:spLocks noChangeArrowheads="1"/>
          </p:cNvSpPr>
          <p:nvPr/>
        </p:nvSpPr>
        <p:spPr bwMode="auto">
          <a:xfrm>
            <a:off x="4714875" y="4429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>
                <a:latin typeface="Calibri" pitchFamily="34" charset="0"/>
              </a:rPr>
              <a:t>6</a:t>
            </a:r>
          </a:p>
        </p:txBody>
      </p:sp>
      <p:sp>
        <p:nvSpPr>
          <p:cNvPr id="29702" name="ZoneTexte 6"/>
          <p:cNvSpPr txBox="1">
            <a:spLocks noChangeArrowheads="1"/>
          </p:cNvSpPr>
          <p:nvPr/>
        </p:nvSpPr>
        <p:spPr bwMode="auto">
          <a:xfrm>
            <a:off x="6000750" y="29289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3</a:t>
            </a:r>
          </a:p>
        </p:txBody>
      </p:sp>
      <p:sp>
        <p:nvSpPr>
          <p:cNvPr id="29703" name="ZoneTexte 7"/>
          <p:cNvSpPr txBox="1">
            <a:spLocks noChangeArrowheads="1"/>
          </p:cNvSpPr>
          <p:nvPr/>
        </p:nvSpPr>
        <p:spPr bwMode="auto">
          <a:xfrm>
            <a:off x="3214688" y="29289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9</a:t>
            </a:r>
          </a:p>
        </p:txBody>
      </p:sp>
      <p:sp>
        <p:nvSpPr>
          <p:cNvPr id="29704" name="ZoneTexte 8"/>
          <p:cNvSpPr txBox="1">
            <a:spLocks noChangeArrowheads="1"/>
          </p:cNvSpPr>
          <p:nvPr/>
        </p:nvSpPr>
        <p:spPr bwMode="auto">
          <a:xfrm>
            <a:off x="3429000" y="23574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10</a:t>
            </a:r>
          </a:p>
        </p:txBody>
      </p:sp>
      <p:sp>
        <p:nvSpPr>
          <p:cNvPr id="29705" name="ZoneTexte 9"/>
          <p:cNvSpPr txBox="1">
            <a:spLocks noChangeArrowheads="1"/>
          </p:cNvSpPr>
          <p:nvPr/>
        </p:nvSpPr>
        <p:spPr bwMode="auto">
          <a:xfrm>
            <a:off x="3929063" y="1857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11</a:t>
            </a:r>
          </a:p>
        </p:txBody>
      </p:sp>
      <p:sp>
        <p:nvSpPr>
          <p:cNvPr id="29706" name="ZoneTexte 10"/>
          <p:cNvSpPr txBox="1">
            <a:spLocks noChangeArrowheads="1"/>
          </p:cNvSpPr>
          <p:nvPr/>
        </p:nvSpPr>
        <p:spPr bwMode="auto">
          <a:xfrm>
            <a:off x="5357813" y="1857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</a:t>
            </a:r>
          </a:p>
        </p:txBody>
      </p:sp>
      <p:sp>
        <p:nvSpPr>
          <p:cNvPr id="29707" name="ZoneTexte 11"/>
          <p:cNvSpPr txBox="1">
            <a:spLocks noChangeArrowheads="1"/>
          </p:cNvSpPr>
          <p:nvPr/>
        </p:nvSpPr>
        <p:spPr bwMode="auto">
          <a:xfrm>
            <a:off x="5857875" y="23574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2</a:t>
            </a:r>
          </a:p>
        </p:txBody>
      </p:sp>
      <p:sp>
        <p:nvSpPr>
          <p:cNvPr id="29708" name="ZoneTexte 12"/>
          <p:cNvSpPr txBox="1">
            <a:spLocks noChangeArrowheads="1"/>
          </p:cNvSpPr>
          <p:nvPr/>
        </p:nvSpPr>
        <p:spPr bwMode="auto">
          <a:xfrm>
            <a:off x="5929313" y="3643313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4</a:t>
            </a:r>
          </a:p>
        </p:txBody>
      </p:sp>
      <p:sp>
        <p:nvSpPr>
          <p:cNvPr id="29709" name="ZoneTexte 13"/>
          <p:cNvSpPr txBox="1">
            <a:spLocks noChangeArrowheads="1"/>
          </p:cNvSpPr>
          <p:nvPr/>
        </p:nvSpPr>
        <p:spPr bwMode="auto">
          <a:xfrm>
            <a:off x="5429250" y="4143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5</a:t>
            </a:r>
          </a:p>
        </p:txBody>
      </p:sp>
      <p:sp>
        <p:nvSpPr>
          <p:cNvPr id="29710" name="ZoneTexte 14"/>
          <p:cNvSpPr txBox="1">
            <a:spLocks noChangeArrowheads="1"/>
          </p:cNvSpPr>
          <p:nvPr/>
        </p:nvSpPr>
        <p:spPr bwMode="auto">
          <a:xfrm>
            <a:off x="3714750" y="4143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7</a:t>
            </a:r>
          </a:p>
        </p:txBody>
      </p:sp>
      <p:sp>
        <p:nvSpPr>
          <p:cNvPr id="29711" name="ZoneTexte 15"/>
          <p:cNvSpPr txBox="1">
            <a:spLocks noChangeArrowheads="1"/>
          </p:cNvSpPr>
          <p:nvPr/>
        </p:nvSpPr>
        <p:spPr bwMode="auto">
          <a:xfrm>
            <a:off x="3286125" y="35718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8</a:t>
            </a:r>
          </a:p>
        </p:txBody>
      </p:sp>
      <p:cxnSp>
        <p:nvCxnSpPr>
          <p:cNvPr id="23" name="Connecteur droit avec flèche 22"/>
          <p:cNvCxnSpPr/>
          <p:nvPr/>
        </p:nvCxnSpPr>
        <p:spPr>
          <a:xfrm rot="5400000" flipH="1" flipV="1">
            <a:off x="4751387" y="2679701"/>
            <a:ext cx="500063" cy="284162"/>
          </a:xfrm>
          <a:prstGeom prst="straightConnector1">
            <a:avLst/>
          </a:prstGeom>
          <a:ln w="635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/>
          <p:nvPr/>
        </p:nvCxnSpPr>
        <p:spPr>
          <a:xfrm rot="10800000" flipV="1">
            <a:off x="3714750" y="3068638"/>
            <a:ext cx="1071563" cy="574675"/>
          </a:xfrm>
          <a:prstGeom prst="straightConnector1">
            <a:avLst/>
          </a:prstGeom>
          <a:ln w="635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Ellipse 17"/>
          <p:cNvSpPr/>
          <p:nvPr/>
        </p:nvSpPr>
        <p:spPr>
          <a:xfrm>
            <a:off x="4786313" y="3000375"/>
            <a:ext cx="142875" cy="1428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9" name="ZoneTexte 18"/>
          <p:cNvSpPr txBox="1">
            <a:spLocks noChangeArrowheads="1"/>
          </p:cNvSpPr>
          <p:nvPr/>
        </p:nvSpPr>
        <p:spPr bwMode="auto">
          <a:xfrm>
            <a:off x="2286000" y="5429250"/>
            <a:ext cx="55721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 sz="4000"/>
              <a:t>Es ist zwanzig </a:t>
            </a:r>
            <a:r>
              <a:rPr lang="fr-FR" sz="4000">
                <a:solidFill>
                  <a:srgbClr val="FF0000"/>
                </a:solidFill>
              </a:rPr>
              <a:t>vor</a:t>
            </a:r>
            <a:r>
              <a:rPr lang="fr-FR" sz="4000"/>
              <a:t> eins.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C:\Users\Pierre\Desktop\Capture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1750" y="1285875"/>
            <a:ext cx="2286000" cy="365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Ellipse 3"/>
          <p:cNvSpPr/>
          <p:nvPr/>
        </p:nvSpPr>
        <p:spPr>
          <a:xfrm>
            <a:off x="3214688" y="1571625"/>
            <a:ext cx="3240087" cy="3240088"/>
          </a:xfrm>
          <a:prstGeom prst="ellipse">
            <a:avLst/>
          </a:prstGeom>
          <a:noFill/>
          <a:ln w="698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30724" name="ZoneTexte 4"/>
          <p:cNvSpPr txBox="1">
            <a:spLocks noChangeArrowheads="1"/>
          </p:cNvSpPr>
          <p:nvPr/>
        </p:nvSpPr>
        <p:spPr bwMode="auto">
          <a:xfrm>
            <a:off x="4643438" y="1643063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>
                <a:latin typeface="Calibri" pitchFamily="34" charset="0"/>
              </a:rPr>
              <a:t>12</a:t>
            </a:r>
          </a:p>
        </p:txBody>
      </p:sp>
      <p:sp>
        <p:nvSpPr>
          <p:cNvPr id="30725" name="ZoneTexte 5"/>
          <p:cNvSpPr txBox="1">
            <a:spLocks noChangeArrowheads="1"/>
          </p:cNvSpPr>
          <p:nvPr/>
        </p:nvSpPr>
        <p:spPr bwMode="auto">
          <a:xfrm>
            <a:off x="4714875" y="4429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>
                <a:latin typeface="Calibri" pitchFamily="34" charset="0"/>
              </a:rPr>
              <a:t>6</a:t>
            </a:r>
          </a:p>
        </p:txBody>
      </p:sp>
      <p:sp>
        <p:nvSpPr>
          <p:cNvPr id="30726" name="ZoneTexte 6"/>
          <p:cNvSpPr txBox="1">
            <a:spLocks noChangeArrowheads="1"/>
          </p:cNvSpPr>
          <p:nvPr/>
        </p:nvSpPr>
        <p:spPr bwMode="auto">
          <a:xfrm>
            <a:off x="6000750" y="29289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3</a:t>
            </a:r>
          </a:p>
        </p:txBody>
      </p:sp>
      <p:sp>
        <p:nvSpPr>
          <p:cNvPr id="30727" name="ZoneTexte 7"/>
          <p:cNvSpPr txBox="1">
            <a:spLocks noChangeArrowheads="1"/>
          </p:cNvSpPr>
          <p:nvPr/>
        </p:nvSpPr>
        <p:spPr bwMode="auto">
          <a:xfrm>
            <a:off x="3214688" y="29289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9</a:t>
            </a:r>
          </a:p>
        </p:txBody>
      </p:sp>
      <p:sp>
        <p:nvSpPr>
          <p:cNvPr id="30728" name="ZoneTexte 8"/>
          <p:cNvSpPr txBox="1">
            <a:spLocks noChangeArrowheads="1"/>
          </p:cNvSpPr>
          <p:nvPr/>
        </p:nvSpPr>
        <p:spPr bwMode="auto">
          <a:xfrm>
            <a:off x="3429000" y="23574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10</a:t>
            </a:r>
          </a:p>
        </p:txBody>
      </p:sp>
      <p:sp>
        <p:nvSpPr>
          <p:cNvPr id="30729" name="ZoneTexte 9"/>
          <p:cNvSpPr txBox="1">
            <a:spLocks noChangeArrowheads="1"/>
          </p:cNvSpPr>
          <p:nvPr/>
        </p:nvSpPr>
        <p:spPr bwMode="auto">
          <a:xfrm>
            <a:off x="3929063" y="1857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11</a:t>
            </a:r>
          </a:p>
        </p:txBody>
      </p:sp>
      <p:sp>
        <p:nvSpPr>
          <p:cNvPr id="30730" name="ZoneTexte 10"/>
          <p:cNvSpPr txBox="1">
            <a:spLocks noChangeArrowheads="1"/>
          </p:cNvSpPr>
          <p:nvPr/>
        </p:nvSpPr>
        <p:spPr bwMode="auto">
          <a:xfrm>
            <a:off x="5357813" y="1857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</a:t>
            </a:r>
          </a:p>
        </p:txBody>
      </p:sp>
      <p:sp>
        <p:nvSpPr>
          <p:cNvPr id="30731" name="ZoneTexte 11"/>
          <p:cNvSpPr txBox="1">
            <a:spLocks noChangeArrowheads="1"/>
          </p:cNvSpPr>
          <p:nvPr/>
        </p:nvSpPr>
        <p:spPr bwMode="auto">
          <a:xfrm>
            <a:off x="5857875" y="23574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2</a:t>
            </a:r>
          </a:p>
        </p:txBody>
      </p:sp>
      <p:sp>
        <p:nvSpPr>
          <p:cNvPr id="30732" name="ZoneTexte 12"/>
          <p:cNvSpPr txBox="1">
            <a:spLocks noChangeArrowheads="1"/>
          </p:cNvSpPr>
          <p:nvPr/>
        </p:nvSpPr>
        <p:spPr bwMode="auto">
          <a:xfrm>
            <a:off x="5929313" y="3643313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4</a:t>
            </a:r>
          </a:p>
        </p:txBody>
      </p:sp>
      <p:sp>
        <p:nvSpPr>
          <p:cNvPr id="30733" name="ZoneTexte 13"/>
          <p:cNvSpPr txBox="1">
            <a:spLocks noChangeArrowheads="1"/>
          </p:cNvSpPr>
          <p:nvPr/>
        </p:nvSpPr>
        <p:spPr bwMode="auto">
          <a:xfrm>
            <a:off x="5429250" y="4143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5</a:t>
            </a:r>
          </a:p>
        </p:txBody>
      </p:sp>
      <p:sp>
        <p:nvSpPr>
          <p:cNvPr id="30734" name="ZoneTexte 14"/>
          <p:cNvSpPr txBox="1">
            <a:spLocks noChangeArrowheads="1"/>
          </p:cNvSpPr>
          <p:nvPr/>
        </p:nvSpPr>
        <p:spPr bwMode="auto">
          <a:xfrm>
            <a:off x="3714750" y="4143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7</a:t>
            </a:r>
          </a:p>
        </p:txBody>
      </p:sp>
      <p:sp>
        <p:nvSpPr>
          <p:cNvPr id="30735" name="ZoneTexte 15"/>
          <p:cNvSpPr txBox="1">
            <a:spLocks noChangeArrowheads="1"/>
          </p:cNvSpPr>
          <p:nvPr/>
        </p:nvSpPr>
        <p:spPr bwMode="auto">
          <a:xfrm>
            <a:off x="3286125" y="35718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8</a:t>
            </a:r>
          </a:p>
        </p:txBody>
      </p:sp>
      <p:cxnSp>
        <p:nvCxnSpPr>
          <p:cNvPr id="23" name="Connecteur droit avec flèche 22"/>
          <p:cNvCxnSpPr/>
          <p:nvPr/>
        </p:nvCxnSpPr>
        <p:spPr>
          <a:xfrm rot="5400000" flipH="1" flipV="1">
            <a:off x="4751387" y="2679701"/>
            <a:ext cx="500063" cy="284162"/>
          </a:xfrm>
          <a:prstGeom prst="straightConnector1">
            <a:avLst/>
          </a:prstGeom>
          <a:ln w="635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/>
          <p:nvPr/>
        </p:nvCxnSpPr>
        <p:spPr>
          <a:xfrm rot="10800000" flipV="1">
            <a:off x="3500438" y="3068638"/>
            <a:ext cx="1285875" cy="3175"/>
          </a:xfrm>
          <a:prstGeom prst="straightConnector1">
            <a:avLst/>
          </a:prstGeom>
          <a:ln w="635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Ellipse 17"/>
          <p:cNvSpPr/>
          <p:nvPr/>
        </p:nvSpPr>
        <p:spPr>
          <a:xfrm>
            <a:off x="4786313" y="3000375"/>
            <a:ext cx="142875" cy="1428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9" name="ZoneTexte 18"/>
          <p:cNvSpPr txBox="1">
            <a:spLocks noChangeArrowheads="1"/>
          </p:cNvSpPr>
          <p:nvPr/>
        </p:nvSpPr>
        <p:spPr bwMode="auto">
          <a:xfrm>
            <a:off x="2286000" y="5429250"/>
            <a:ext cx="55721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 sz="4000"/>
              <a:t>Es ist Viertel </a:t>
            </a:r>
            <a:r>
              <a:rPr lang="fr-FR" sz="4000">
                <a:solidFill>
                  <a:srgbClr val="FF0000"/>
                </a:solidFill>
              </a:rPr>
              <a:t>vor</a:t>
            </a:r>
            <a:r>
              <a:rPr lang="fr-FR" sz="4000"/>
              <a:t> eins.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 descr="C:\Users\Pierre\Desktop\Capture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1750" y="1285875"/>
            <a:ext cx="2286000" cy="365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Ellipse 3"/>
          <p:cNvSpPr/>
          <p:nvPr/>
        </p:nvSpPr>
        <p:spPr>
          <a:xfrm>
            <a:off x="3214688" y="1571625"/>
            <a:ext cx="3240087" cy="3240088"/>
          </a:xfrm>
          <a:prstGeom prst="ellipse">
            <a:avLst/>
          </a:prstGeom>
          <a:noFill/>
          <a:ln w="698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31748" name="ZoneTexte 4"/>
          <p:cNvSpPr txBox="1">
            <a:spLocks noChangeArrowheads="1"/>
          </p:cNvSpPr>
          <p:nvPr/>
        </p:nvSpPr>
        <p:spPr bwMode="auto">
          <a:xfrm>
            <a:off x="4643438" y="1643063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>
                <a:latin typeface="Calibri" pitchFamily="34" charset="0"/>
              </a:rPr>
              <a:t>12</a:t>
            </a:r>
          </a:p>
        </p:txBody>
      </p:sp>
      <p:sp>
        <p:nvSpPr>
          <p:cNvPr id="31749" name="ZoneTexte 5"/>
          <p:cNvSpPr txBox="1">
            <a:spLocks noChangeArrowheads="1"/>
          </p:cNvSpPr>
          <p:nvPr/>
        </p:nvSpPr>
        <p:spPr bwMode="auto">
          <a:xfrm>
            <a:off x="4714875" y="4429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>
                <a:latin typeface="Calibri" pitchFamily="34" charset="0"/>
              </a:rPr>
              <a:t>6</a:t>
            </a:r>
          </a:p>
        </p:txBody>
      </p:sp>
      <p:sp>
        <p:nvSpPr>
          <p:cNvPr id="31750" name="ZoneTexte 6"/>
          <p:cNvSpPr txBox="1">
            <a:spLocks noChangeArrowheads="1"/>
          </p:cNvSpPr>
          <p:nvPr/>
        </p:nvSpPr>
        <p:spPr bwMode="auto">
          <a:xfrm>
            <a:off x="6000750" y="29289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3</a:t>
            </a:r>
          </a:p>
        </p:txBody>
      </p:sp>
      <p:sp>
        <p:nvSpPr>
          <p:cNvPr id="31751" name="ZoneTexte 7"/>
          <p:cNvSpPr txBox="1">
            <a:spLocks noChangeArrowheads="1"/>
          </p:cNvSpPr>
          <p:nvPr/>
        </p:nvSpPr>
        <p:spPr bwMode="auto">
          <a:xfrm>
            <a:off x="3214688" y="29289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9</a:t>
            </a:r>
          </a:p>
        </p:txBody>
      </p:sp>
      <p:sp>
        <p:nvSpPr>
          <p:cNvPr id="31752" name="ZoneTexte 8"/>
          <p:cNvSpPr txBox="1">
            <a:spLocks noChangeArrowheads="1"/>
          </p:cNvSpPr>
          <p:nvPr/>
        </p:nvSpPr>
        <p:spPr bwMode="auto">
          <a:xfrm>
            <a:off x="3429000" y="23574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10</a:t>
            </a:r>
          </a:p>
        </p:txBody>
      </p:sp>
      <p:sp>
        <p:nvSpPr>
          <p:cNvPr id="31753" name="ZoneTexte 9"/>
          <p:cNvSpPr txBox="1">
            <a:spLocks noChangeArrowheads="1"/>
          </p:cNvSpPr>
          <p:nvPr/>
        </p:nvSpPr>
        <p:spPr bwMode="auto">
          <a:xfrm>
            <a:off x="3929063" y="1857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11</a:t>
            </a:r>
          </a:p>
        </p:txBody>
      </p:sp>
      <p:sp>
        <p:nvSpPr>
          <p:cNvPr id="31754" name="ZoneTexte 10"/>
          <p:cNvSpPr txBox="1">
            <a:spLocks noChangeArrowheads="1"/>
          </p:cNvSpPr>
          <p:nvPr/>
        </p:nvSpPr>
        <p:spPr bwMode="auto">
          <a:xfrm>
            <a:off x="5357813" y="1857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</a:t>
            </a:r>
          </a:p>
        </p:txBody>
      </p:sp>
      <p:sp>
        <p:nvSpPr>
          <p:cNvPr id="31755" name="ZoneTexte 11"/>
          <p:cNvSpPr txBox="1">
            <a:spLocks noChangeArrowheads="1"/>
          </p:cNvSpPr>
          <p:nvPr/>
        </p:nvSpPr>
        <p:spPr bwMode="auto">
          <a:xfrm>
            <a:off x="5857875" y="23574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2</a:t>
            </a:r>
          </a:p>
        </p:txBody>
      </p:sp>
      <p:sp>
        <p:nvSpPr>
          <p:cNvPr id="31756" name="ZoneTexte 12"/>
          <p:cNvSpPr txBox="1">
            <a:spLocks noChangeArrowheads="1"/>
          </p:cNvSpPr>
          <p:nvPr/>
        </p:nvSpPr>
        <p:spPr bwMode="auto">
          <a:xfrm>
            <a:off x="5929313" y="3643313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4</a:t>
            </a:r>
          </a:p>
        </p:txBody>
      </p:sp>
      <p:sp>
        <p:nvSpPr>
          <p:cNvPr id="31757" name="ZoneTexte 13"/>
          <p:cNvSpPr txBox="1">
            <a:spLocks noChangeArrowheads="1"/>
          </p:cNvSpPr>
          <p:nvPr/>
        </p:nvSpPr>
        <p:spPr bwMode="auto">
          <a:xfrm>
            <a:off x="5429250" y="4143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5</a:t>
            </a:r>
          </a:p>
        </p:txBody>
      </p:sp>
      <p:sp>
        <p:nvSpPr>
          <p:cNvPr id="31758" name="ZoneTexte 14"/>
          <p:cNvSpPr txBox="1">
            <a:spLocks noChangeArrowheads="1"/>
          </p:cNvSpPr>
          <p:nvPr/>
        </p:nvSpPr>
        <p:spPr bwMode="auto">
          <a:xfrm>
            <a:off x="3714750" y="4143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7</a:t>
            </a:r>
          </a:p>
        </p:txBody>
      </p:sp>
      <p:sp>
        <p:nvSpPr>
          <p:cNvPr id="31759" name="ZoneTexte 15"/>
          <p:cNvSpPr txBox="1">
            <a:spLocks noChangeArrowheads="1"/>
          </p:cNvSpPr>
          <p:nvPr/>
        </p:nvSpPr>
        <p:spPr bwMode="auto">
          <a:xfrm>
            <a:off x="3286125" y="35718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8</a:t>
            </a:r>
          </a:p>
        </p:txBody>
      </p:sp>
      <p:cxnSp>
        <p:nvCxnSpPr>
          <p:cNvPr id="23" name="Connecteur droit avec flèche 22"/>
          <p:cNvCxnSpPr/>
          <p:nvPr/>
        </p:nvCxnSpPr>
        <p:spPr>
          <a:xfrm rot="10800000">
            <a:off x="4286250" y="2786063"/>
            <a:ext cx="573088" cy="285750"/>
          </a:xfrm>
          <a:prstGeom prst="straightConnector1">
            <a:avLst/>
          </a:prstGeom>
          <a:ln w="635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/>
          <p:nvPr/>
        </p:nvCxnSpPr>
        <p:spPr>
          <a:xfrm rot="10800000" flipV="1">
            <a:off x="3500438" y="3068638"/>
            <a:ext cx="1285875" cy="3175"/>
          </a:xfrm>
          <a:prstGeom prst="straightConnector1">
            <a:avLst/>
          </a:prstGeom>
          <a:ln w="635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Ellipse 17"/>
          <p:cNvSpPr/>
          <p:nvPr/>
        </p:nvSpPr>
        <p:spPr>
          <a:xfrm>
            <a:off x="4786313" y="3000375"/>
            <a:ext cx="142875" cy="1428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9" name="ZoneTexte 18"/>
          <p:cNvSpPr txBox="1">
            <a:spLocks noChangeArrowheads="1"/>
          </p:cNvSpPr>
          <p:nvPr/>
        </p:nvSpPr>
        <p:spPr bwMode="auto">
          <a:xfrm>
            <a:off x="2286000" y="5429250"/>
            <a:ext cx="55721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 sz="4000"/>
              <a:t>Es ist Viertel </a:t>
            </a:r>
            <a:r>
              <a:rPr lang="fr-FR" sz="4000">
                <a:solidFill>
                  <a:srgbClr val="FF0000"/>
                </a:solidFill>
              </a:rPr>
              <a:t>vor</a:t>
            </a:r>
            <a:r>
              <a:rPr lang="fr-FR" sz="4000"/>
              <a:t> zehn.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 descr="C:\Users\Pierre\Desktop\Capture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1750" y="1285875"/>
            <a:ext cx="2286000" cy="365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Ellipse 3"/>
          <p:cNvSpPr/>
          <p:nvPr/>
        </p:nvSpPr>
        <p:spPr>
          <a:xfrm>
            <a:off x="3214688" y="1571625"/>
            <a:ext cx="3240087" cy="3240088"/>
          </a:xfrm>
          <a:prstGeom prst="ellipse">
            <a:avLst/>
          </a:prstGeom>
          <a:noFill/>
          <a:ln w="698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32772" name="ZoneTexte 4"/>
          <p:cNvSpPr txBox="1">
            <a:spLocks noChangeArrowheads="1"/>
          </p:cNvSpPr>
          <p:nvPr/>
        </p:nvSpPr>
        <p:spPr bwMode="auto">
          <a:xfrm>
            <a:off x="4643438" y="1643063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>
                <a:latin typeface="Calibri" pitchFamily="34" charset="0"/>
              </a:rPr>
              <a:t>12</a:t>
            </a:r>
          </a:p>
        </p:txBody>
      </p:sp>
      <p:sp>
        <p:nvSpPr>
          <p:cNvPr id="32773" name="ZoneTexte 5"/>
          <p:cNvSpPr txBox="1">
            <a:spLocks noChangeArrowheads="1"/>
          </p:cNvSpPr>
          <p:nvPr/>
        </p:nvSpPr>
        <p:spPr bwMode="auto">
          <a:xfrm>
            <a:off x="4714875" y="4429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>
                <a:latin typeface="Calibri" pitchFamily="34" charset="0"/>
              </a:rPr>
              <a:t>6</a:t>
            </a:r>
          </a:p>
        </p:txBody>
      </p:sp>
      <p:sp>
        <p:nvSpPr>
          <p:cNvPr id="32774" name="ZoneTexte 6"/>
          <p:cNvSpPr txBox="1">
            <a:spLocks noChangeArrowheads="1"/>
          </p:cNvSpPr>
          <p:nvPr/>
        </p:nvSpPr>
        <p:spPr bwMode="auto">
          <a:xfrm>
            <a:off x="6000750" y="29289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3</a:t>
            </a:r>
          </a:p>
        </p:txBody>
      </p:sp>
      <p:sp>
        <p:nvSpPr>
          <p:cNvPr id="32775" name="ZoneTexte 7"/>
          <p:cNvSpPr txBox="1">
            <a:spLocks noChangeArrowheads="1"/>
          </p:cNvSpPr>
          <p:nvPr/>
        </p:nvSpPr>
        <p:spPr bwMode="auto">
          <a:xfrm>
            <a:off x="3214688" y="29289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9</a:t>
            </a:r>
          </a:p>
        </p:txBody>
      </p:sp>
      <p:sp>
        <p:nvSpPr>
          <p:cNvPr id="32776" name="ZoneTexte 8"/>
          <p:cNvSpPr txBox="1">
            <a:spLocks noChangeArrowheads="1"/>
          </p:cNvSpPr>
          <p:nvPr/>
        </p:nvSpPr>
        <p:spPr bwMode="auto">
          <a:xfrm>
            <a:off x="3429000" y="23574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10</a:t>
            </a:r>
          </a:p>
        </p:txBody>
      </p:sp>
      <p:sp>
        <p:nvSpPr>
          <p:cNvPr id="32777" name="ZoneTexte 9"/>
          <p:cNvSpPr txBox="1">
            <a:spLocks noChangeArrowheads="1"/>
          </p:cNvSpPr>
          <p:nvPr/>
        </p:nvSpPr>
        <p:spPr bwMode="auto">
          <a:xfrm>
            <a:off x="3929063" y="1857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11</a:t>
            </a:r>
          </a:p>
        </p:txBody>
      </p:sp>
      <p:sp>
        <p:nvSpPr>
          <p:cNvPr id="32778" name="ZoneTexte 10"/>
          <p:cNvSpPr txBox="1">
            <a:spLocks noChangeArrowheads="1"/>
          </p:cNvSpPr>
          <p:nvPr/>
        </p:nvSpPr>
        <p:spPr bwMode="auto">
          <a:xfrm>
            <a:off x="5357813" y="1857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</a:t>
            </a:r>
          </a:p>
        </p:txBody>
      </p:sp>
      <p:sp>
        <p:nvSpPr>
          <p:cNvPr id="32779" name="ZoneTexte 11"/>
          <p:cNvSpPr txBox="1">
            <a:spLocks noChangeArrowheads="1"/>
          </p:cNvSpPr>
          <p:nvPr/>
        </p:nvSpPr>
        <p:spPr bwMode="auto">
          <a:xfrm>
            <a:off x="5857875" y="23574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2</a:t>
            </a:r>
          </a:p>
        </p:txBody>
      </p:sp>
      <p:sp>
        <p:nvSpPr>
          <p:cNvPr id="32780" name="ZoneTexte 12"/>
          <p:cNvSpPr txBox="1">
            <a:spLocks noChangeArrowheads="1"/>
          </p:cNvSpPr>
          <p:nvPr/>
        </p:nvSpPr>
        <p:spPr bwMode="auto">
          <a:xfrm>
            <a:off x="5929313" y="3643313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4</a:t>
            </a:r>
          </a:p>
        </p:txBody>
      </p:sp>
      <p:sp>
        <p:nvSpPr>
          <p:cNvPr id="32781" name="ZoneTexte 13"/>
          <p:cNvSpPr txBox="1">
            <a:spLocks noChangeArrowheads="1"/>
          </p:cNvSpPr>
          <p:nvPr/>
        </p:nvSpPr>
        <p:spPr bwMode="auto">
          <a:xfrm>
            <a:off x="5429250" y="4143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5</a:t>
            </a:r>
          </a:p>
        </p:txBody>
      </p:sp>
      <p:sp>
        <p:nvSpPr>
          <p:cNvPr id="32782" name="ZoneTexte 14"/>
          <p:cNvSpPr txBox="1">
            <a:spLocks noChangeArrowheads="1"/>
          </p:cNvSpPr>
          <p:nvPr/>
        </p:nvSpPr>
        <p:spPr bwMode="auto">
          <a:xfrm>
            <a:off x="3714750" y="4143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7</a:t>
            </a:r>
          </a:p>
        </p:txBody>
      </p:sp>
      <p:sp>
        <p:nvSpPr>
          <p:cNvPr id="32783" name="ZoneTexte 15"/>
          <p:cNvSpPr txBox="1">
            <a:spLocks noChangeArrowheads="1"/>
          </p:cNvSpPr>
          <p:nvPr/>
        </p:nvSpPr>
        <p:spPr bwMode="auto">
          <a:xfrm>
            <a:off x="3286125" y="35718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8</a:t>
            </a:r>
          </a:p>
        </p:txBody>
      </p:sp>
      <p:cxnSp>
        <p:nvCxnSpPr>
          <p:cNvPr id="23" name="Connecteur droit avec flèche 22"/>
          <p:cNvCxnSpPr/>
          <p:nvPr/>
        </p:nvCxnSpPr>
        <p:spPr>
          <a:xfrm rot="5400000">
            <a:off x="4501356" y="3428207"/>
            <a:ext cx="714375" cy="1588"/>
          </a:xfrm>
          <a:prstGeom prst="straightConnector1">
            <a:avLst/>
          </a:prstGeom>
          <a:ln w="635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/>
          <p:nvPr/>
        </p:nvCxnSpPr>
        <p:spPr>
          <a:xfrm rot="10800000" flipV="1">
            <a:off x="3500438" y="3068638"/>
            <a:ext cx="1285875" cy="3175"/>
          </a:xfrm>
          <a:prstGeom prst="straightConnector1">
            <a:avLst/>
          </a:prstGeom>
          <a:ln w="635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Ellipse 17"/>
          <p:cNvSpPr/>
          <p:nvPr/>
        </p:nvSpPr>
        <p:spPr>
          <a:xfrm>
            <a:off x="4786313" y="3000375"/>
            <a:ext cx="142875" cy="1428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9" name="ZoneTexte 18"/>
          <p:cNvSpPr txBox="1">
            <a:spLocks noChangeArrowheads="1"/>
          </p:cNvSpPr>
          <p:nvPr/>
        </p:nvSpPr>
        <p:spPr bwMode="auto">
          <a:xfrm>
            <a:off x="2286000" y="5429250"/>
            <a:ext cx="55721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 sz="4000"/>
              <a:t>Es ist Viertel </a:t>
            </a:r>
            <a:r>
              <a:rPr lang="fr-FR" sz="4000">
                <a:solidFill>
                  <a:srgbClr val="FF0000"/>
                </a:solidFill>
              </a:rPr>
              <a:t>vor</a:t>
            </a:r>
            <a:r>
              <a:rPr lang="fr-FR" sz="4000"/>
              <a:t> sechs.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" descr="C:\Users\Pierre\Desktop\Capture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1750" y="1285875"/>
            <a:ext cx="2286000" cy="365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Ellipse 3"/>
          <p:cNvSpPr/>
          <p:nvPr/>
        </p:nvSpPr>
        <p:spPr>
          <a:xfrm>
            <a:off x="3214688" y="1571625"/>
            <a:ext cx="3240087" cy="3240088"/>
          </a:xfrm>
          <a:prstGeom prst="ellipse">
            <a:avLst/>
          </a:prstGeom>
          <a:noFill/>
          <a:ln w="698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33796" name="ZoneTexte 4"/>
          <p:cNvSpPr txBox="1">
            <a:spLocks noChangeArrowheads="1"/>
          </p:cNvSpPr>
          <p:nvPr/>
        </p:nvSpPr>
        <p:spPr bwMode="auto">
          <a:xfrm>
            <a:off x="4643438" y="1643063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>
                <a:latin typeface="Calibri" pitchFamily="34" charset="0"/>
              </a:rPr>
              <a:t>12</a:t>
            </a:r>
          </a:p>
        </p:txBody>
      </p:sp>
      <p:sp>
        <p:nvSpPr>
          <p:cNvPr id="33797" name="ZoneTexte 5"/>
          <p:cNvSpPr txBox="1">
            <a:spLocks noChangeArrowheads="1"/>
          </p:cNvSpPr>
          <p:nvPr/>
        </p:nvSpPr>
        <p:spPr bwMode="auto">
          <a:xfrm>
            <a:off x="4714875" y="4429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>
                <a:latin typeface="Calibri" pitchFamily="34" charset="0"/>
              </a:rPr>
              <a:t>6</a:t>
            </a:r>
          </a:p>
        </p:txBody>
      </p:sp>
      <p:sp>
        <p:nvSpPr>
          <p:cNvPr id="33798" name="ZoneTexte 6"/>
          <p:cNvSpPr txBox="1">
            <a:spLocks noChangeArrowheads="1"/>
          </p:cNvSpPr>
          <p:nvPr/>
        </p:nvSpPr>
        <p:spPr bwMode="auto">
          <a:xfrm>
            <a:off x="6000750" y="29289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3</a:t>
            </a:r>
          </a:p>
        </p:txBody>
      </p:sp>
      <p:sp>
        <p:nvSpPr>
          <p:cNvPr id="33799" name="ZoneTexte 7"/>
          <p:cNvSpPr txBox="1">
            <a:spLocks noChangeArrowheads="1"/>
          </p:cNvSpPr>
          <p:nvPr/>
        </p:nvSpPr>
        <p:spPr bwMode="auto">
          <a:xfrm>
            <a:off x="3214688" y="29289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9</a:t>
            </a:r>
          </a:p>
        </p:txBody>
      </p:sp>
      <p:sp>
        <p:nvSpPr>
          <p:cNvPr id="33800" name="ZoneTexte 8"/>
          <p:cNvSpPr txBox="1">
            <a:spLocks noChangeArrowheads="1"/>
          </p:cNvSpPr>
          <p:nvPr/>
        </p:nvSpPr>
        <p:spPr bwMode="auto">
          <a:xfrm>
            <a:off x="3429000" y="23574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10</a:t>
            </a:r>
          </a:p>
        </p:txBody>
      </p:sp>
      <p:sp>
        <p:nvSpPr>
          <p:cNvPr id="33801" name="ZoneTexte 9"/>
          <p:cNvSpPr txBox="1">
            <a:spLocks noChangeArrowheads="1"/>
          </p:cNvSpPr>
          <p:nvPr/>
        </p:nvSpPr>
        <p:spPr bwMode="auto">
          <a:xfrm>
            <a:off x="3929063" y="1857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11</a:t>
            </a:r>
          </a:p>
        </p:txBody>
      </p:sp>
      <p:sp>
        <p:nvSpPr>
          <p:cNvPr id="33802" name="ZoneTexte 10"/>
          <p:cNvSpPr txBox="1">
            <a:spLocks noChangeArrowheads="1"/>
          </p:cNvSpPr>
          <p:nvPr/>
        </p:nvSpPr>
        <p:spPr bwMode="auto">
          <a:xfrm>
            <a:off x="5357813" y="1857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</a:t>
            </a:r>
          </a:p>
        </p:txBody>
      </p:sp>
      <p:sp>
        <p:nvSpPr>
          <p:cNvPr id="33803" name="ZoneTexte 11"/>
          <p:cNvSpPr txBox="1">
            <a:spLocks noChangeArrowheads="1"/>
          </p:cNvSpPr>
          <p:nvPr/>
        </p:nvSpPr>
        <p:spPr bwMode="auto">
          <a:xfrm>
            <a:off x="5857875" y="23574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2</a:t>
            </a:r>
          </a:p>
        </p:txBody>
      </p:sp>
      <p:sp>
        <p:nvSpPr>
          <p:cNvPr id="33804" name="ZoneTexte 12"/>
          <p:cNvSpPr txBox="1">
            <a:spLocks noChangeArrowheads="1"/>
          </p:cNvSpPr>
          <p:nvPr/>
        </p:nvSpPr>
        <p:spPr bwMode="auto">
          <a:xfrm>
            <a:off x="5929313" y="3643313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4</a:t>
            </a:r>
          </a:p>
        </p:txBody>
      </p:sp>
      <p:sp>
        <p:nvSpPr>
          <p:cNvPr id="33805" name="ZoneTexte 13"/>
          <p:cNvSpPr txBox="1">
            <a:spLocks noChangeArrowheads="1"/>
          </p:cNvSpPr>
          <p:nvPr/>
        </p:nvSpPr>
        <p:spPr bwMode="auto">
          <a:xfrm>
            <a:off x="5429250" y="4143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5</a:t>
            </a:r>
          </a:p>
        </p:txBody>
      </p:sp>
      <p:sp>
        <p:nvSpPr>
          <p:cNvPr id="33806" name="ZoneTexte 14"/>
          <p:cNvSpPr txBox="1">
            <a:spLocks noChangeArrowheads="1"/>
          </p:cNvSpPr>
          <p:nvPr/>
        </p:nvSpPr>
        <p:spPr bwMode="auto">
          <a:xfrm>
            <a:off x="3714750" y="4143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7</a:t>
            </a:r>
          </a:p>
        </p:txBody>
      </p:sp>
      <p:sp>
        <p:nvSpPr>
          <p:cNvPr id="33807" name="ZoneTexte 15"/>
          <p:cNvSpPr txBox="1">
            <a:spLocks noChangeArrowheads="1"/>
          </p:cNvSpPr>
          <p:nvPr/>
        </p:nvSpPr>
        <p:spPr bwMode="auto">
          <a:xfrm>
            <a:off x="3286125" y="35718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8</a:t>
            </a:r>
          </a:p>
        </p:txBody>
      </p:sp>
      <p:cxnSp>
        <p:nvCxnSpPr>
          <p:cNvPr id="23" name="Connecteur droit avec flèche 22"/>
          <p:cNvCxnSpPr/>
          <p:nvPr/>
        </p:nvCxnSpPr>
        <p:spPr>
          <a:xfrm rot="5400000">
            <a:off x="4501356" y="3428207"/>
            <a:ext cx="714375" cy="1588"/>
          </a:xfrm>
          <a:prstGeom prst="straightConnector1">
            <a:avLst/>
          </a:prstGeom>
          <a:ln w="635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/>
          <p:nvPr/>
        </p:nvCxnSpPr>
        <p:spPr>
          <a:xfrm rot="10800000">
            <a:off x="3786188" y="2571750"/>
            <a:ext cx="1000125" cy="496888"/>
          </a:xfrm>
          <a:prstGeom prst="straightConnector1">
            <a:avLst/>
          </a:prstGeom>
          <a:ln w="635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Ellipse 17"/>
          <p:cNvSpPr/>
          <p:nvPr/>
        </p:nvSpPr>
        <p:spPr>
          <a:xfrm>
            <a:off x="4786313" y="3000375"/>
            <a:ext cx="142875" cy="1428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9" name="ZoneTexte 18"/>
          <p:cNvSpPr txBox="1">
            <a:spLocks noChangeArrowheads="1"/>
          </p:cNvSpPr>
          <p:nvPr/>
        </p:nvSpPr>
        <p:spPr bwMode="auto">
          <a:xfrm>
            <a:off x="2286000" y="5429250"/>
            <a:ext cx="55721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 sz="4000"/>
              <a:t>Es ist zehn </a:t>
            </a:r>
            <a:r>
              <a:rPr lang="fr-FR" sz="4000">
                <a:solidFill>
                  <a:srgbClr val="FF0000"/>
                </a:solidFill>
              </a:rPr>
              <a:t>vor</a:t>
            </a:r>
            <a:r>
              <a:rPr lang="fr-FR" sz="4000"/>
              <a:t> sechs.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3"/>
          <p:cNvSpPr/>
          <p:nvPr/>
        </p:nvSpPr>
        <p:spPr>
          <a:xfrm>
            <a:off x="3214688" y="1571625"/>
            <a:ext cx="3240087" cy="3240088"/>
          </a:xfrm>
          <a:prstGeom prst="ellipse">
            <a:avLst/>
          </a:prstGeom>
          <a:noFill/>
          <a:ln w="698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7171" name="ZoneTexte 4"/>
          <p:cNvSpPr txBox="1">
            <a:spLocks noChangeArrowheads="1"/>
          </p:cNvSpPr>
          <p:nvPr/>
        </p:nvSpPr>
        <p:spPr bwMode="auto">
          <a:xfrm>
            <a:off x="4643438" y="1643063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>
                <a:latin typeface="Calibri" pitchFamily="34" charset="0"/>
              </a:rPr>
              <a:t>12</a:t>
            </a:r>
          </a:p>
        </p:txBody>
      </p:sp>
      <p:sp>
        <p:nvSpPr>
          <p:cNvPr id="7172" name="ZoneTexte 5"/>
          <p:cNvSpPr txBox="1">
            <a:spLocks noChangeArrowheads="1"/>
          </p:cNvSpPr>
          <p:nvPr/>
        </p:nvSpPr>
        <p:spPr bwMode="auto">
          <a:xfrm>
            <a:off x="4714875" y="4429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>
                <a:latin typeface="Calibri" pitchFamily="34" charset="0"/>
              </a:rPr>
              <a:t>6</a:t>
            </a:r>
          </a:p>
        </p:txBody>
      </p:sp>
      <p:sp>
        <p:nvSpPr>
          <p:cNvPr id="7173" name="ZoneTexte 6"/>
          <p:cNvSpPr txBox="1">
            <a:spLocks noChangeArrowheads="1"/>
          </p:cNvSpPr>
          <p:nvPr/>
        </p:nvSpPr>
        <p:spPr bwMode="auto">
          <a:xfrm>
            <a:off x="6000750" y="29289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3</a:t>
            </a:r>
          </a:p>
        </p:txBody>
      </p:sp>
      <p:sp>
        <p:nvSpPr>
          <p:cNvPr id="7174" name="ZoneTexte 7"/>
          <p:cNvSpPr txBox="1">
            <a:spLocks noChangeArrowheads="1"/>
          </p:cNvSpPr>
          <p:nvPr/>
        </p:nvSpPr>
        <p:spPr bwMode="auto">
          <a:xfrm>
            <a:off x="3214688" y="29289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9</a:t>
            </a:r>
          </a:p>
        </p:txBody>
      </p:sp>
      <p:sp>
        <p:nvSpPr>
          <p:cNvPr id="7175" name="ZoneTexte 8"/>
          <p:cNvSpPr txBox="1">
            <a:spLocks noChangeArrowheads="1"/>
          </p:cNvSpPr>
          <p:nvPr/>
        </p:nvSpPr>
        <p:spPr bwMode="auto">
          <a:xfrm>
            <a:off x="3429000" y="23574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10</a:t>
            </a:r>
          </a:p>
        </p:txBody>
      </p:sp>
      <p:sp>
        <p:nvSpPr>
          <p:cNvPr id="7176" name="ZoneTexte 9"/>
          <p:cNvSpPr txBox="1">
            <a:spLocks noChangeArrowheads="1"/>
          </p:cNvSpPr>
          <p:nvPr/>
        </p:nvSpPr>
        <p:spPr bwMode="auto">
          <a:xfrm>
            <a:off x="3929063" y="1857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11</a:t>
            </a:r>
          </a:p>
        </p:txBody>
      </p:sp>
      <p:sp>
        <p:nvSpPr>
          <p:cNvPr id="7177" name="ZoneTexte 10"/>
          <p:cNvSpPr txBox="1">
            <a:spLocks noChangeArrowheads="1"/>
          </p:cNvSpPr>
          <p:nvPr/>
        </p:nvSpPr>
        <p:spPr bwMode="auto">
          <a:xfrm>
            <a:off x="5357813" y="1857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</a:t>
            </a:r>
          </a:p>
        </p:txBody>
      </p:sp>
      <p:sp>
        <p:nvSpPr>
          <p:cNvPr id="7178" name="ZoneTexte 11"/>
          <p:cNvSpPr txBox="1">
            <a:spLocks noChangeArrowheads="1"/>
          </p:cNvSpPr>
          <p:nvPr/>
        </p:nvSpPr>
        <p:spPr bwMode="auto">
          <a:xfrm>
            <a:off x="5857875" y="23574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2</a:t>
            </a:r>
          </a:p>
        </p:txBody>
      </p:sp>
      <p:sp>
        <p:nvSpPr>
          <p:cNvPr id="7179" name="ZoneTexte 12"/>
          <p:cNvSpPr txBox="1">
            <a:spLocks noChangeArrowheads="1"/>
          </p:cNvSpPr>
          <p:nvPr/>
        </p:nvSpPr>
        <p:spPr bwMode="auto">
          <a:xfrm>
            <a:off x="5929313" y="3643313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4</a:t>
            </a:r>
          </a:p>
        </p:txBody>
      </p:sp>
      <p:sp>
        <p:nvSpPr>
          <p:cNvPr id="7180" name="ZoneTexte 13"/>
          <p:cNvSpPr txBox="1">
            <a:spLocks noChangeArrowheads="1"/>
          </p:cNvSpPr>
          <p:nvPr/>
        </p:nvSpPr>
        <p:spPr bwMode="auto">
          <a:xfrm>
            <a:off x="5429250" y="4143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5</a:t>
            </a:r>
          </a:p>
        </p:txBody>
      </p:sp>
      <p:sp>
        <p:nvSpPr>
          <p:cNvPr id="7181" name="ZoneTexte 14"/>
          <p:cNvSpPr txBox="1">
            <a:spLocks noChangeArrowheads="1"/>
          </p:cNvSpPr>
          <p:nvPr/>
        </p:nvSpPr>
        <p:spPr bwMode="auto">
          <a:xfrm>
            <a:off x="3714750" y="4143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7</a:t>
            </a:r>
          </a:p>
        </p:txBody>
      </p:sp>
      <p:sp>
        <p:nvSpPr>
          <p:cNvPr id="7182" name="ZoneTexte 15"/>
          <p:cNvSpPr txBox="1">
            <a:spLocks noChangeArrowheads="1"/>
          </p:cNvSpPr>
          <p:nvPr/>
        </p:nvSpPr>
        <p:spPr bwMode="auto">
          <a:xfrm>
            <a:off x="3286125" y="35718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8</a:t>
            </a:r>
          </a:p>
        </p:txBody>
      </p:sp>
      <p:cxnSp>
        <p:nvCxnSpPr>
          <p:cNvPr id="23" name="Connecteur droit avec flèche 22"/>
          <p:cNvCxnSpPr/>
          <p:nvPr/>
        </p:nvCxnSpPr>
        <p:spPr>
          <a:xfrm flipV="1">
            <a:off x="4857750" y="2714625"/>
            <a:ext cx="642938" cy="396875"/>
          </a:xfrm>
          <a:prstGeom prst="straightConnector1">
            <a:avLst/>
          </a:prstGeom>
          <a:ln w="635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/>
          <p:nvPr/>
        </p:nvCxnSpPr>
        <p:spPr>
          <a:xfrm flipV="1">
            <a:off x="4857750" y="1935163"/>
            <a:ext cx="12700" cy="1176337"/>
          </a:xfrm>
          <a:prstGeom prst="straightConnector1">
            <a:avLst/>
          </a:prstGeom>
          <a:ln w="635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Ellipse 16"/>
          <p:cNvSpPr/>
          <p:nvPr/>
        </p:nvSpPr>
        <p:spPr>
          <a:xfrm>
            <a:off x="4786313" y="3000375"/>
            <a:ext cx="142875" cy="1428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8" name="ZoneTexte 17"/>
          <p:cNvSpPr txBox="1">
            <a:spLocks noChangeArrowheads="1"/>
          </p:cNvSpPr>
          <p:nvPr/>
        </p:nvSpPr>
        <p:spPr bwMode="auto">
          <a:xfrm>
            <a:off x="2286000" y="5429250"/>
            <a:ext cx="521493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 sz="4000"/>
              <a:t>Es ist zwei Uhr.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2" descr="C:\Users\Pierre\Desktop\Capture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1750" y="1285875"/>
            <a:ext cx="2286000" cy="365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Ellipse 3"/>
          <p:cNvSpPr/>
          <p:nvPr/>
        </p:nvSpPr>
        <p:spPr>
          <a:xfrm>
            <a:off x="3214688" y="1571625"/>
            <a:ext cx="3240087" cy="3240088"/>
          </a:xfrm>
          <a:prstGeom prst="ellipse">
            <a:avLst/>
          </a:prstGeom>
          <a:noFill/>
          <a:ln w="698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34820" name="ZoneTexte 4"/>
          <p:cNvSpPr txBox="1">
            <a:spLocks noChangeArrowheads="1"/>
          </p:cNvSpPr>
          <p:nvPr/>
        </p:nvSpPr>
        <p:spPr bwMode="auto">
          <a:xfrm>
            <a:off x="4643438" y="1643063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>
                <a:latin typeface="Calibri" pitchFamily="34" charset="0"/>
              </a:rPr>
              <a:t>12</a:t>
            </a:r>
          </a:p>
        </p:txBody>
      </p:sp>
      <p:sp>
        <p:nvSpPr>
          <p:cNvPr id="34821" name="ZoneTexte 5"/>
          <p:cNvSpPr txBox="1">
            <a:spLocks noChangeArrowheads="1"/>
          </p:cNvSpPr>
          <p:nvPr/>
        </p:nvSpPr>
        <p:spPr bwMode="auto">
          <a:xfrm>
            <a:off x="4714875" y="4429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>
                <a:latin typeface="Calibri" pitchFamily="34" charset="0"/>
              </a:rPr>
              <a:t>6</a:t>
            </a:r>
          </a:p>
        </p:txBody>
      </p:sp>
      <p:sp>
        <p:nvSpPr>
          <p:cNvPr id="34822" name="ZoneTexte 6"/>
          <p:cNvSpPr txBox="1">
            <a:spLocks noChangeArrowheads="1"/>
          </p:cNvSpPr>
          <p:nvPr/>
        </p:nvSpPr>
        <p:spPr bwMode="auto">
          <a:xfrm>
            <a:off x="6000750" y="29289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3</a:t>
            </a:r>
          </a:p>
        </p:txBody>
      </p:sp>
      <p:sp>
        <p:nvSpPr>
          <p:cNvPr id="34823" name="ZoneTexte 7"/>
          <p:cNvSpPr txBox="1">
            <a:spLocks noChangeArrowheads="1"/>
          </p:cNvSpPr>
          <p:nvPr/>
        </p:nvSpPr>
        <p:spPr bwMode="auto">
          <a:xfrm>
            <a:off x="3214688" y="29289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9</a:t>
            </a:r>
          </a:p>
        </p:txBody>
      </p:sp>
      <p:sp>
        <p:nvSpPr>
          <p:cNvPr id="34824" name="ZoneTexte 8"/>
          <p:cNvSpPr txBox="1">
            <a:spLocks noChangeArrowheads="1"/>
          </p:cNvSpPr>
          <p:nvPr/>
        </p:nvSpPr>
        <p:spPr bwMode="auto">
          <a:xfrm>
            <a:off x="3429000" y="23574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10</a:t>
            </a:r>
          </a:p>
        </p:txBody>
      </p:sp>
      <p:sp>
        <p:nvSpPr>
          <p:cNvPr id="34825" name="ZoneTexte 9"/>
          <p:cNvSpPr txBox="1">
            <a:spLocks noChangeArrowheads="1"/>
          </p:cNvSpPr>
          <p:nvPr/>
        </p:nvSpPr>
        <p:spPr bwMode="auto">
          <a:xfrm>
            <a:off x="3929063" y="1857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11</a:t>
            </a:r>
          </a:p>
        </p:txBody>
      </p:sp>
      <p:sp>
        <p:nvSpPr>
          <p:cNvPr id="34826" name="ZoneTexte 10"/>
          <p:cNvSpPr txBox="1">
            <a:spLocks noChangeArrowheads="1"/>
          </p:cNvSpPr>
          <p:nvPr/>
        </p:nvSpPr>
        <p:spPr bwMode="auto">
          <a:xfrm>
            <a:off x="5357813" y="1857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</a:t>
            </a:r>
          </a:p>
        </p:txBody>
      </p:sp>
      <p:sp>
        <p:nvSpPr>
          <p:cNvPr id="34827" name="ZoneTexte 11"/>
          <p:cNvSpPr txBox="1">
            <a:spLocks noChangeArrowheads="1"/>
          </p:cNvSpPr>
          <p:nvPr/>
        </p:nvSpPr>
        <p:spPr bwMode="auto">
          <a:xfrm>
            <a:off x="5857875" y="23574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2</a:t>
            </a:r>
          </a:p>
        </p:txBody>
      </p:sp>
      <p:sp>
        <p:nvSpPr>
          <p:cNvPr id="34828" name="ZoneTexte 12"/>
          <p:cNvSpPr txBox="1">
            <a:spLocks noChangeArrowheads="1"/>
          </p:cNvSpPr>
          <p:nvPr/>
        </p:nvSpPr>
        <p:spPr bwMode="auto">
          <a:xfrm>
            <a:off x="5929313" y="3643313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4</a:t>
            </a:r>
          </a:p>
        </p:txBody>
      </p:sp>
      <p:sp>
        <p:nvSpPr>
          <p:cNvPr id="34829" name="ZoneTexte 13"/>
          <p:cNvSpPr txBox="1">
            <a:spLocks noChangeArrowheads="1"/>
          </p:cNvSpPr>
          <p:nvPr/>
        </p:nvSpPr>
        <p:spPr bwMode="auto">
          <a:xfrm>
            <a:off x="5429250" y="4143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5</a:t>
            </a:r>
          </a:p>
        </p:txBody>
      </p:sp>
      <p:sp>
        <p:nvSpPr>
          <p:cNvPr id="34830" name="ZoneTexte 14"/>
          <p:cNvSpPr txBox="1">
            <a:spLocks noChangeArrowheads="1"/>
          </p:cNvSpPr>
          <p:nvPr/>
        </p:nvSpPr>
        <p:spPr bwMode="auto">
          <a:xfrm>
            <a:off x="3714750" y="4143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7</a:t>
            </a:r>
          </a:p>
        </p:txBody>
      </p:sp>
      <p:sp>
        <p:nvSpPr>
          <p:cNvPr id="34831" name="ZoneTexte 15"/>
          <p:cNvSpPr txBox="1">
            <a:spLocks noChangeArrowheads="1"/>
          </p:cNvSpPr>
          <p:nvPr/>
        </p:nvSpPr>
        <p:spPr bwMode="auto">
          <a:xfrm>
            <a:off x="3286125" y="35718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8</a:t>
            </a:r>
          </a:p>
        </p:txBody>
      </p:sp>
      <p:cxnSp>
        <p:nvCxnSpPr>
          <p:cNvPr id="23" name="Connecteur droit avec flèche 22"/>
          <p:cNvCxnSpPr/>
          <p:nvPr/>
        </p:nvCxnSpPr>
        <p:spPr>
          <a:xfrm rot="5400000">
            <a:off x="4501356" y="3428207"/>
            <a:ext cx="714375" cy="1588"/>
          </a:xfrm>
          <a:prstGeom prst="straightConnector1">
            <a:avLst/>
          </a:prstGeom>
          <a:ln w="635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>
            <a:stCxn id="18" idx="0"/>
          </p:cNvCxnSpPr>
          <p:nvPr/>
        </p:nvCxnSpPr>
        <p:spPr>
          <a:xfrm rot="16200000" flipV="1">
            <a:off x="4107657" y="2250281"/>
            <a:ext cx="857250" cy="642937"/>
          </a:xfrm>
          <a:prstGeom prst="straightConnector1">
            <a:avLst/>
          </a:prstGeom>
          <a:ln w="635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Ellipse 17"/>
          <p:cNvSpPr/>
          <p:nvPr/>
        </p:nvSpPr>
        <p:spPr>
          <a:xfrm>
            <a:off x="4786313" y="3000375"/>
            <a:ext cx="142875" cy="1428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9" name="ZoneTexte 18"/>
          <p:cNvSpPr txBox="1">
            <a:spLocks noChangeArrowheads="1"/>
          </p:cNvSpPr>
          <p:nvPr/>
        </p:nvSpPr>
        <p:spPr bwMode="auto">
          <a:xfrm>
            <a:off x="2286000" y="5429250"/>
            <a:ext cx="55721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 sz="4000"/>
              <a:t>Es ist fünf </a:t>
            </a:r>
            <a:r>
              <a:rPr lang="fr-FR" sz="4000">
                <a:solidFill>
                  <a:srgbClr val="FF0000"/>
                </a:solidFill>
              </a:rPr>
              <a:t>vor</a:t>
            </a:r>
            <a:r>
              <a:rPr lang="fr-FR" sz="4000"/>
              <a:t> sechs.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2" descr="C:\Users\Pierre\Desktop\Capture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25" t="1956"/>
          <a:stretch>
            <a:fillRect/>
          </a:stretch>
        </p:blipFill>
        <p:spPr bwMode="auto">
          <a:xfrm>
            <a:off x="4857750" y="1500188"/>
            <a:ext cx="2214563" cy="3579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Ellipse 3"/>
          <p:cNvSpPr/>
          <p:nvPr/>
        </p:nvSpPr>
        <p:spPr>
          <a:xfrm>
            <a:off x="3214688" y="1571625"/>
            <a:ext cx="3240087" cy="3240088"/>
          </a:xfrm>
          <a:prstGeom prst="ellipse">
            <a:avLst/>
          </a:prstGeom>
          <a:noFill/>
          <a:ln w="698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35844" name="ZoneTexte 4"/>
          <p:cNvSpPr txBox="1">
            <a:spLocks noChangeArrowheads="1"/>
          </p:cNvSpPr>
          <p:nvPr/>
        </p:nvSpPr>
        <p:spPr bwMode="auto">
          <a:xfrm>
            <a:off x="4643438" y="1643063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>
                <a:latin typeface="Calibri" pitchFamily="34" charset="0"/>
              </a:rPr>
              <a:t>12</a:t>
            </a:r>
          </a:p>
        </p:txBody>
      </p:sp>
      <p:sp>
        <p:nvSpPr>
          <p:cNvPr id="35845" name="ZoneTexte 5"/>
          <p:cNvSpPr txBox="1">
            <a:spLocks noChangeArrowheads="1"/>
          </p:cNvSpPr>
          <p:nvPr/>
        </p:nvSpPr>
        <p:spPr bwMode="auto">
          <a:xfrm>
            <a:off x="4714875" y="4429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>
                <a:latin typeface="Calibri" pitchFamily="34" charset="0"/>
              </a:rPr>
              <a:t>6</a:t>
            </a:r>
          </a:p>
        </p:txBody>
      </p:sp>
      <p:sp>
        <p:nvSpPr>
          <p:cNvPr id="35846" name="ZoneTexte 6"/>
          <p:cNvSpPr txBox="1">
            <a:spLocks noChangeArrowheads="1"/>
          </p:cNvSpPr>
          <p:nvPr/>
        </p:nvSpPr>
        <p:spPr bwMode="auto">
          <a:xfrm>
            <a:off x="6000750" y="29289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3</a:t>
            </a:r>
          </a:p>
        </p:txBody>
      </p:sp>
      <p:sp>
        <p:nvSpPr>
          <p:cNvPr id="35847" name="ZoneTexte 7"/>
          <p:cNvSpPr txBox="1">
            <a:spLocks noChangeArrowheads="1"/>
          </p:cNvSpPr>
          <p:nvPr/>
        </p:nvSpPr>
        <p:spPr bwMode="auto">
          <a:xfrm>
            <a:off x="3214688" y="29289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9</a:t>
            </a:r>
          </a:p>
        </p:txBody>
      </p:sp>
      <p:sp>
        <p:nvSpPr>
          <p:cNvPr id="35848" name="ZoneTexte 8"/>
          <p:cNvSpPr txBox="1">
            <a:spLocks noChangeArrowheads="1"/>
          </p:cNvSpPr>
          <p:nvPr/>
        </p:nvSpPr>
        <p:spPr bwMode="auto">
          <a:xfrm>
            <a:off x="3429000" y="23574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10</a:t>
            </a:r>
          </a:p>
        </p:txBody>
      </p:sp>
      <p:sp>
        <p:nvSpPr>
          <p:cNvPr id="35849" name="ZoneTexte 9"/>
          <p:cNvSpPr txBox="1">
            <a:spLocks noChangeArrowheads="1"/>
          </p:cNvSpPr>
          <p:nvPr/>
        </p:nvSpPr>
        <p:spPr bwMode="auto">
          <a:xfrm>
            <a:off x="3929063" y="1857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11</a:t>
            </a:r>
          </a:p>
        </p:txBody>
      </p:sp>
      <p:sp>
        <p:nvSpPr>
          <p:cNvPr id="35850" name="ZoneTexte 10"/>
          <p:cNvSpPr txBox="1">
            <a:spLocks noChangeArrowheads="1"/>
          </p:cNvSpPr>
          <p:nvPr/>
        </p:nvSpPr>
        <p:spPr bwMode="auto">
          <a:xfrm>
            <a:off x="5357813" y="1857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</a:t>
            </a:r>
          </a:p>
        </p:txBody>
      </p:sp>
      <p:sp>
        <p:nvSpPr>
          <p:cNvPr id="35851" name="ZoneTexte 11"/>
          <p:cNvSpPr txBox="1">
            <a:spLocks noChangeArrowheads="1"/>
          </p:cNvSpPr>
          <p:nvPr/>
        </p:nvSpPr>
        <p:spPr bwMode="auto">
          <a:xfrm>
            <a:off x="5857875" y="23574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2</a:t>
            </a:r>
          </a:p>
        </p:txBody>
      </p:sp>
      <p:sp>
        <p:nvSpPr>
          <p:cNvPr id="35852" name="ZoneTexte 12"/>
          <p:cNvSpPr txBox="1">
            <a:spLocks noChangeArrowheads="1"/>
          </p:cNvSpPr>
          <p:nvPr/>
        </p:nvSpPr>
        <p:spPr bwMode="auto">
          <a:xfrm>
            <a:off x="5929313" y="3643313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4</a:t>
            </a:r>
          </a:p>
        </p:txBody>
      </p:sp>
      <p:sp>
        <p:nvSpPr>
          <p:cNvPr id="35853" name="ZoneTexte 13"/>
          <p:cNvSpPr txBox="1">
            <a:spLocks noChangeArrowheads="1"/>
          </p:cNvSpPr>
          <p:nvPr/>
        </p:nvSpPr>
        <p:spPr bwMode="auto">
          <a:xfrm>
            <a:off x="5429250" y="4143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5</a:t>
            </a:r>
          </a:p>
        </p:txBody>
      </p:sp>
      <p:sp>
        <p:nvSpPr>
          <p:cNvPr id="35854" name="ZoneTexte 14"/>
          <p:cNvSpPr txBox="1">
            <a:spLocks noChangeArrowheads="1"/>
          </p:cNvSpPr>
          <p:nvPr/>
        </p:nvSpPr>
        <p:spPr bwMode="auto">
          <a:xfrm>
            <a:off x="3714750" y="4143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7</a:t>
            </a:r>
          </a:p>
        </p:txBody>
      </p:sp>
      <p:sp>
        <p:nvSpPr>
          <p:cNvPr id="35855" name="ZoneTexte 15"/>
          <p:cNvSpPr txBox="1">
            <a:spLocks noChangeArrowheads="1"/>
          </p:cNvSpPr>
          <p:nvPr/>
        </p:nvSpPr>
        <p:spPr bwMode="auto">
          <a:xfrm>
            <a:off x="3286125" y="35718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8</a:t>
            </a:r>
          </a:p>
        </p:txBody>
      </p:sp>
      <p:cxnSp>
        <p:nvCxnSpPr>
          <p:cNvPr id="23" name="Connecteur droit avec flèche 22"/>
          <p:cNvCxnSpPr/>
          <p:nvPr/>
        </p:nvCxnSpPr>
        <p:spPr>
          <a:xfrm rot="5400000">
            <a:off x="4500563" y="3429000"/>
            <a:ext cx="715962" cy="1588"/>
          </a:xfrm>
          <a:prstGeom prst="straightConnector1">
            <a:avLst/>
          </a:prstGeom>
          <a:ln w="635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/>
          <p:nvPr/>
        </p:nvCxnSpPr>
        <p:spPr>
          <a:xfrm rot="5400000" flipH="1" flipV="1">
            <a:off x="4716462" y="2284413"/>
            <a:ext cx="925513" cy="642938"/>
          </a:xfrm>
          <a:prstGeom prst="straightConnector1">
            <a:avLst/>
          </a:prstGeom>
          <a:ln w="635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Ellipse 17"/>
          <p:cNvSpPr/>
          <p:nvPr/>
        </p:nvSpPr>
        <p:spPr>
          <a:xfrm>
            <a:off x="4786313" y="3000375"/>
            <a:ext cx="142875" cy="1428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9" name="Flèche courbée vers le bas 18"/>
          <p:cNvSpPr/>
          <p:nvPr/>
        </p:nvSpPr>
        <p:spPr>
          <a:xfrm rot="1194092">
            <a:off x="5046663" y="1147763"/>
            <a:ext cx="1050925" cy="458787"/>
          </a:xfrm>
          <a:prstGeom prst="curvedDownArrow">
            <a:avLst>
              <a:gd name="adj1" fmla="val 25000"/>
              <a:gd name="adj2" fmla="val 76893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>
              <a:solidFill>
                <a:schemeClr val="tx1"/>
              </a:solidFill>
            </a:endParaRPr>
          </a:p>
        </p:txBody>
      </p:sp>
      <p:sp>
        <p:nvSpPr>
          <p:cNvPr id="20" name="ZoneTexte 19"/>
          <p:cNvSpPr txBox="1">
            <a:spLocks noChangeArrowheads="1"/>
          </p:cNvSpPr>
          <p:nvPr/>
        </p:nvSpPr>
        <p:spPr bwMode="auto">
          <a:xfrm>
            <a:off x="5786438" y="785813"/>
            <a:ext cx="25717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sz="2800" b="1">
                <a:latin typeface="Calibri" pitchFamily="34" charset="0"/>
              </a:rPr>
              <a:t>5 (Minuten)</a:t>
            </a:r>
          </a:p>
        </p:txBody>
      </p:sp>
      <p:sp>
        <p:nvSpPr>
          <p:cNvPr id="21" name="ZoneTexte 20"/>
          <p:cNvSpPr txBox="1">
            <a:spLocks noChangeArrowheads="1"/>
          </p:cNvSpPr>
          <p:nvPr/>
        </p:nvSpPr>
        <p:spPr bwMode="auto">
          <a:xfrm>
            <a:off x="5072063" y="2786063"/>
            <a:ext cx="1000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sz="2800" b="1">
                <a:solidFill>
                  <a:srgbClr val="FF0000"/>
                </a:solidFill>
                <a:latin typeface="Calibri" pitchFamily="34" charset="0"/>
              </a:rPr>
              <a:t>nach</a:t>
            </a:r>
          </a:p>
        </p:txBody>
      </p:sp>
      <p:sp>
        <p:nvSpPr>
          <p:cNvPr id="22" name="ZoneTexte 21"/>
          <p:cNvSpPr txBox="1">
            <a:spLocks noChangeArrowheads="1"/>
          </p:cNvSpPr>
          <p:nvPr/>
        </p:nvSpPr>
        <p:spPr bwMode="auto">
          <a:xfrm>
            <a:off x="4714875" y="4786313"/>
            <a:ext cx="20002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sz="2800" b="1">
                <a:latin typeface="Calibri" pitchFamily="34" charset="0"/>
              </a:rPr>
              <a:t>6 (Uhr)</a:t>
            </a:r>
          </a:p>
        </p:txBody>
      </p:sp>
      <p:sp>
        <p:nvSpPr>
          <p:cNvPr id="27" name="ZoneTexte 26"/>
          <p:cNvSpPr txBox="1">
            <a:spLocks noChangeArrowheads="1"/>
          </p:cNvSpPr>
          <p:nvPr/>
        </p:nvSpPr>
        <p:spPr bwMode="auto">
          <a:xfrm>
            <a:off x="2286000" y="5429250"/>
            <a:ext cx="55721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 sz="4000"/>
              <a:t>Es ist fünf </a:t>
            </a:r>
            <a:r>
              <a:rPr lang="fr-FR" sz="4000">
                <a:solidFill>
                  <a:srgbClr val="FF0000"/>
                </a:solidFill>
              </a:rPr>
              <a:t>nach</a:t>
            </a:r>
            <a:r>
              <a:rPr lang="fr-FR" sz="4000"/>
              <a:t> sechs.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/>
      <p:bldP spid="21" grpId="0"/>
      <p:bldP spid="22" grpId="0"/>
      <p:bldP spid="27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2" descr="C:\Users\Pierre\Desktop\Capture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25" t="1956"/>
          <a:stretch>
            <a:fillRect/>
          </a:stretch>
        </p:blipFill>
        <p:spPr bwMode="auto">
          <a:xfrm>
            <a:off x="4857750" y="1500188"/>
            <a:ext cx="2214563" cy="3579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Ellipse 3"/>
          <p:cNvSpPr/>
          <p:nvPr/>
        </p:nvSpPr>
        <p:spPr>
          <a:xfrm>
            <a:off x="3214688" y="1571625"/>
            <a:ext cx="3240087" cy="3240088"/>
          </a:xfrm>
          <a:prstGeom prst="ellipse">
            <a:avLst/>
          </a:prstGeom>
          <a:noFill/>
          <a:ln w="698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36868" name="ZoneTexte 4"/>
          <p:cNvSpPr txBox="1">
            <a:spLocks noChangeArrowheads="1"/>
          </p:cNvSpPr>
          <p:nvPr/>
        </p:nvSpPr>
        <p:spPr bwMode="auto">
          <a:xfrm>
            <a:off x="4643438" y="1643063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>
                <a:latin typeface="Calibri" pitchFamily="34" charset="0"/>
              </a:rPr>
              <a:t>12</a:t>
            </a:r>
          </a:p>
        </p:txBody>
      </p:sp>
      <p:sp>
        <p:nvSpPr>
          <p:cNvPr id="36869" name="ZoneTexte 5"/>
          <p:cNvSpPr txBox="1">
            <a:spLocks noChangeArrowheads="1"/>
          </p:cNvSpPr>
          <p:nvPr/>
        </p:nvSpPr>
        <p:spPr bwMode="auto">
          <a:xfrm>
            <a:off x="4714875" y="4429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>
                <a:latin typeface="Calibri" pitchFamily="34" charset="0"/>
              </a:rPr>
              <a:t>6</a:t>
            </a:r>
          </a:p>
        </p:txBody>
      </p:sp>
      <p:sp>
        <p:nvSpPr>
          <p:cNvPr id="36870" name="ZoneTexte 6"/>
          <p:cNvSpPr txBox="1">
            <a:spLocks noChangeArrowheads="1"/>
          </p:cNvSpPr>
          <p:nvPr/>
        </p:nvSpPr>
        <p:spPr bwMode="auto">
          <a:xfrm>
            <a:off x="6000750" y="29289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3</a:t>
            </a:r>
          </a:p>
        </p:txBody>
      </p:sp>
      <p:sp>
        <p:nvSpPr>
          <p:cNvPr id="36871" name="ZoneTexte 7"/>
          <p:cNvSpPr txBox="1">
            <a:spLocks noChangeArrowheads="1"/>
          </p:cNvSpPr>
          <p:nvPr/>
        </p:nvSpPr>
        <p:spPr bwMode="auto">
          <a:xfrm>
            <a:off x="3214688" y="29289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9</a:t>
            </a:r>
          </a:p>
        </p:txBody>
      </p:sp>
      <p:sp>
        <p:nvSpPr>
          <p:cNvPr id="36872" name="ZoneTexte 8"/>
          <p:cNvSpPr txBox="1">
            <a:spLocks noChangeArrowheads="1"/>
          </p:cNvSpPr>
          <p:nvPr/>
        </p:nvSpPr>
        <p:spPr bwMode="auto">
          <a:xfrm>
            <a:off x="3429000" y="23574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10</a:t>
            </a:r>
          </a:p>
        </p:txBody>
      </p:sp>
      <p:sp>
        <p:nvSpPr>
          <p:cNvPr id="36873" name="ZoneTexte 9"/>
          <p:cNvSpPr txBox="1">
            <a:spLocks noChangeArrowheads="1"/>
          </p:cNvSpPr>
          <p:nvPr/>
        </p:nvSpPr>
        <p:spPr bwMode="auto">
          <a:xfrm>
            <a:off x="3929063" y="1857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11</a:t>
            </a:r>
          </a:p>
        </p:txBody>
      </p:sp>
      <p:sp>
        <p:nvSpPr>
          <p:cNvPr id="36874" name="ZoneTexte 10"/>
          <p:cNvSpPr txBox="1">
            <a:spLocks noChangeArrowheads="1"/>
          </p:cNvSpPr>
          <p:nvPr/>
        </p:nvSpPr>
        <p:spPr bwMode="auto">
          <a:xfrm>
            <a:off x="5357813" y="1857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</a:t>
            </a:r>
          </a:p>
        </p:txBody>
      </p:sp>
      <p:sp>
        <p:nvSpPr>
          <p:cNvPr id="36875" name="ZoneTexte 11"/>
          <p:cNvSpPr txBox="1">
            <a:spLocks noChangeArrowheads="1"/>
          </p:cNvSpPr>
          <p:nvPr/>
        </p:nvSpPr>
        <p:spPr bwMode="auto">
          <a:xfrm>
            <a:off x="5857875" y="23574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2</a:t>
            </a:r>
          </a:p>
        </p:txBody>
      </p:sp>
      <p:sp>
        <p:nvSpPr>
          <p:cNvPr id="36876" name="ZoneTexte 12"/>
          <p:cNvSpPr txBox="1">
            <a:spLocks noChangeArrowheads="1"/>
          </p:cNvSpPr>
          <p:nvPr/>
        </p:nvSpPr>
        <p:spPr bwMode="auto">
          <a:xfrm>
            <a:off x="5929313" y="3643313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4</a:t>
            </a:r>
          </a:p>
        </p:txBody>
      </p:sp>
      <p:sp>
        <p:nvSpPr>
          <p:cNvPr id="36877" name="ZoneTexte 13"/>
          <p:cNvSpPr txBox="1">
            <a:spLocks noChangeArrowheads="1"/>
          </p:cNvSpPr>
          <p:nvPr/>
        </p:nvSpPr>
        <p:spPr bwMode="auto">
          <a:xfrm>
            <a:off x="5429250" y="4143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5</a:t>
            </a:r>
          </a:p>
        </p:txBody>
      </p:sp>
      <p:sp>
        <p:nvSpPr>
          <p:cNvPr id="36878" name="ZoneTexte 14"/>
          <p:cNvSpPr txBox="1">
            <a:spLocks noChangeArrowheads="1"/>
          </p:cNvSpPr>
          <p:nvPr/>
        </p:nvSpPr>
        <p:spPr bwMode="auto">
          <a:xfrm>
            <a:off x="3714750" y="4143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7</a:t>
            </a:r>
          </a:p>
        </p:txBody>
      </p:sp>
      <p:sp>
        <p:nvSpPr>
          <p:cNvPr id="36879" name="ZoneTexte 15"/>
          <p:cNvSpPr txBox="1">
            <a:spLocks noChangeArrowheads="1"/>
          </p:cNvSpPr>
          <p:nvPr/>
        </p:nvSpPr>
        <p:spPr bwMode="auto">
          <a:xfrm>
            <a:off x="3286125" y="35718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8</a:t>
            </a:r>
          </a:p>
        </p:txBody>
      </p:sp>
      <p:cxnSp>
        <p:nvCxnSpPr>
          <p:cNvPr id="23" name="Connecteur droit avec flèche 22"/>
          <p:cNvCxnSpPr/>
          <p:nvPr/>
        </p:nvCxnSpPr>
        <p:spPr>
          <a:xfrm rot="5400000">
            <a:off x="4500563" y="3429000"/>
            <a:ext cx="715962" cy="1588"/>
          </a:xfrm>
          <a:prstGeom prst="straightConnector1">
            <a:avLst/>
          </a:prstGeom>
          <a:ln w="635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/>
          <p:nvPr/>
        </p:nvCxnSpPr>
        <p:spPr>
          <a:xfrm flipV="1">
            <a:off x="4857750" y="2643188"/>
            <a:ext cx="1143000" cy="425450"/>
          </a:xfrm>
          <a:prstGeom prst="straightConnector1">
            <a:avLst/>
          </a:prstGeom>
          <a:ln w="635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Ellipse 17"/>
          <p:cNvSpPr/>
          <p:nvPr/>
        </p:nvSpPr>
        <p:spPr>
          <a:xfrm>
            <a:off x="4786313" y="3000375"/>
            <a:ext cx="142875" cy="1428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27" name="ZoneTexte 26"/>
          <p:cNvSpPr txBox="1">
            <a:spLocks noChangeArrowheads="1"/>
          </p:cNvSpPr>
          <p:nvPr/>
        </p:nvSpPr>
        <p:spPr bwMode="auto">
          <a:xfrm>
            <a:off x="2286000" y="5429250"/>
            <a:ext cx="55721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 sz="4000"/>
              <a:t>Es ist zehn </a:t>
            </a:r>
            <a:r>
              <a:rPr lang="fr-FR" sz="4000">
                <a:solidFill>
                  <a:srgbClr val="FF0000"/>
                </a:solidFill>
              </a:rPr>
              <a:t>nach</a:t>
            </a:r>
            <a:r>
              <a:rPr lang="fr-FR" sz="4000"/>
              <a:t> sechs.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2" descr="C:\Users\Pierre\Desktop\Capture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25" t="1956"/>
          <a:stretch>
            <a:fillRect/>
          </a:stretch>
        </p:blipFill>
        <p:spPr bwMode="auto">
          <a:xfrm>
            <a:off x="4857750" y="1500188"/>
            <a:ext cx="2214563" cy="3579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Ellipse 3"/>
          <p:cNvSpPr/>
          <p:nvPr/>
        </p:nvSpPr>
        <p:spPr>
          <a:xfrm>
            <a:off x="3214688" y="1571625"/>
            <a:ext cx="3240087" cy="3240088"/>
          </a:xfrm>
          <a:prstGeom prst="ellipse">
            <a:avLst/>
          </a:prstGeom>
          <a:noFill/>
          <a:ln w="698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37892" name="ZoneTexte 4"/>
          <p:cNvSpPr txBox="1">
            <a:spLocks noChangeArrowheads="1"/>
          </p:cNvSpPr>
          <p:nvPr/>
        </p:nvSpPr>
        <p:spPr bwMode="auto">
          <a:xfrm>
            <a:off x="4643438" y="1643063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>
                <a:latin typeface="Calibri" pitchFamily="34" charset="0"/>
              </a:rPr>
              <a:t>12</a:t>
            </a:r>
          </a:p>
        </p:txBody>
      </p:sp>
      <p:sp>
        <p:nvSpPr>
          <p:cNvPr id="37893" name="ZoneTexte 5"/>
          <p:cNvSpPr txBox="1">
            <a:spLocks noChangeArrowheads="1"/>
          </p:cNvSpPr>
          <p:nvPr/>
        </p:nvSpPr>
        <p:spPr bwMode="auto">
          <a:xfrm>
            <a:off x="4714875" y="4429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>
                <a:latin typeface="Calibri" pitchFamily="34" charset="0"/>
              </a:rPr>
              <a:t>6</a:t>
            </a:r>
          </a:p>
        </p:txBody>
      </p:sp>
      <p:sp>
        <p:nvSpPr>
          <p:cNvPr id="37894" name="ZoneTexte 6"/>
          <p:cNvSpPr txBox="1">
            <a:spLocks noChangeArrowheads="1"/>
          </p:cNvSpPr>
          <p:nvPr/>
        </p:nvSpPr>
        <p:spPr bwMode="auto">
          <a:xfrm>
            <a:off x="6000750" y="2857500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3</a:t>
            </a:r>
          </a:p>
        </p:txBody>
      </p:sp>
      <p:sp>
        <p:nvSpPr>
          <p:cNvPr id="37895" name="ZoneTexte 7"/>
          <p:cNvSpPr txBox="1">
            <a:spLocks noChangeArrowheads="1"/>
          </p:cNvSpPr>
          <p:nvPr/>
        </p:nvSpPr>
        <p:spPr bwMode="auto">
          <a:xfrm>
            <a:off x="3214688" y="29289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9</a:t>
            </a:r>
          </a:p>
        </p:txBody>
      </p:sp>
      <p:sp>
        <p:nvSpPr>
          <p:cNvPr id="37896" name="ZoneTexte 8"/>
          <p:cNvSpPr txBox="1">
            <a:spLocks noChangeArrowheads="1"/>
          </p:cNvSpPr>
          <p:nvPr/>
        </p:nvSpPr>
        <p:spPr bwMode="auto">
          <a:xfrm>
            <a:off x="3429000" y="23574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10</a:t>
            </a:r>
          </a:p>
        </p:txBody>
      </p:sp>
      <p:sp>
        <p:nvSpPr>
          <p:cNvPr id="37897" name="ZoneTexte 9"/>
          <p:cNvSpPr txBox="1">
            <a:spLocks noChangeArrowheads="1"/>
          </p:cNvSpPr>
          <p:nvPr/>
        </p:nvSpPr>
        <p:spPr bwMode="auto">
          <a:xfrm>
            <a:off x="3929063" y="1857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11</a:t>
            </a:r>
          </a:p>
        </p:txBody>
      </p:sp>
      <p:sp>
        <p:nvSpPr>
          <p:cNvPr id="37898" name="ZoneTexte 10"/>
          <p:cNvSpPr txBox="1">
            <a:spLocks noChangeArrowheads="1"/>
          </p:cNvSpPr>
          <p:nvPr/>
        </p:nvSpPr>
        <p:spPr bwMode="auto">
          <a:xfrm>
            <a:off x="5357813" y="1857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</a:t>
            </a:r>
          </a:p>
        </p:txBody>
      </p:sp>
      <p:sp>
        <p:nvSpPr>
          <p:cNvPr id="37899" name="ZoneTexte 11"/>
          <p:cNvSpPr txBox="1">
            <a:spLocks noChangeArrowheads="1"/>
          </p:cNvSpPr>
          <p:nvPr/>
        </p:nvSpPr>
        <p:spPr bwMode="auto">
          <a:xfrm>
            <a:off x="5857875" y="23574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2</a:t>
            </a:r>
          </a:p>
        </p:txBody>
      </p:sp>
      <p:sp>
        <p:nvSpPr>
          <p:cNvPr id="37900" name="ZoneTexte 12"/>
          <p:cNvSpPr txBox="1">
            <a:spLocks noChangeArrowheads="1"/>
          </p:cNvSpPr>
          <p:nvPr/>
        </p:nvSpPr>
        <p:spPr bwMode="auto">
          <a:xfrm>
            <a:off x="5929313" y="3643313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4</a:t>
            </a:r>
          </a:p>
        </p:txBody>
      </p:sp>
      <p:sp>
        <p:nvSpPr>
          <p:cNvPr id="37901" name="ZoneTexte 13"/>
          <p:cNvSpPr txBox="1">
            <a:spLocks noChangeArrowheads="1"/>
          </p:cNvSpPr>
          <p:nvPr/>
        </p:nvSpPr>
        <p:spPr bwMode="auto">
          <a:xfrm>
            <a:off x="5429250" y="4143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5</a:t>
            </a:r>
          </a:p>
        </p:txBody>
      </p:sp>
      <p:sp>
        <p:nvSpPr>
          <p:cNvPr id="37902" name="ZoneTexte 14"/>
          <p:cNvSpPr txBox="1">
            <a:spLocks noChangeArrowheads="1"/>
          </p:cNvSpPr>
          <p:nvPr/>
        </p:nvSpPr>
        <p:spPr bwMode="auto">
          <a:xfrm>
            <a:off x="3714750" y="4143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7</a:t>
            </a:r>
          </a:p>
        </p:txBody>
      </p:sp>
      <p:sp>
        <p:nvSpPr>
          <p:cNvPr id="37903" name="ZoneTexte 15"/>
          <p:cNvSpPr txBox="1">
            <a:spLocks noChangeArrowheads="1"/>
          </p:cNvSpPr>
          <p:nvPr/>
        </p:nvSpPr>
        <p:spPr bwMode="auto">
          <a:xfrm>
            <a:off x="3286125" y="35718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8</a:t>
            </a:r>
          </a:p>
        </p:txBody>
      </p:sp>
      <p:cxnSp>
        <p:nvCxnSpPr>
          <p:cNvPr id="23" name="Connecteur droit avec flèche 22"/>
          <p:cNvCxnSpPr/>
          <p:nvPr/>
        </p:nvCxnSpPr>
        <p:spPr>
          <a:xfrm rot="5400000">
            <a:off x="4500563" y="3429000"/>
            <a:ext cx="715962" cy="1588"/>
          </a:xfrm>
          <a:prstGeom prst="straightConnector1">
            <a:avLst/>
          </a:prstGeom>
          <a:ln w="635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/>
          <p:nvPr/>
        </p:nvCxnSpPr>
        <p:spPr>
          <a:xfrm flipV="1">
            <a:off x="4857750" y="3000375"/>
            <a:ext cx="1285875" cy="68263"/>
          </a:xfrm>
          <a:prstGeom prst="straightConnector1">
            <a:avLst/>
          </a:prstGeom>
          <a:ln w="635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Ellipse 17"/>
          <p:cNvSpPr/>
          <p:nvPr/>
        </p:nvSpPr>
        <p:spPr>
          <a:xfrm>
            <a:off x="4786313" y="3000375"/>
            <a:ext cx="142875" cy="1428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27" name="ZoneTexte 26"/>
          <p:cNvSpPr txBox="1">
            <a:spLocks noChangeArrowheads="1"/>
          </p:cNvSpPr>
          <p:nvPr/>
        </p:nvSpPr>
        <p:spPr bwMode="auto">
          <a:xfrm>
            <a:off x="2286000" y="5429250"/>
            <a:ext cx="592931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 sz="4000"/>
              <a:t>Es ist Viertel </a:t>
            </a:r>
            <a:r>
              <a:rPr lang="fr-FR" sz="4000">
                <a:solidFill>
                  <a:srgbClr val="FF0000"/>
                </a:solidFill>
              </a:rPr>
              <a:t>nach</a:t>
            </a:r>
            <a:r>
              <a:rPr lang="fr-FR" sz="4000"/>
              <a:t> sechs.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2" descr="C:\Users\Pierre\Desktop\Capture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25" t="1956"/>
          <a:stretch>
            <a:fillRect/>
          </a:stretch>
        </p:blipFill>
        <p:spPr bwMode="auto">
          <a:xfrm>
            <a:off x="4857750" y="1500188"/>
            <a:ext cx="2214563" cy="3579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Ellipse 3"/>
          <p:cNvSpPr/>
          <p:nvPr/>
        </p:nvSpPr>
        <p:spPr>
          <a:xfrm>
            <a:off x="3214688" y="1571625"/>
            <a:ext cx="3240087" cy="3240088"/>
          </a:xfrm>
          <a:prstGeom prst="ellipse">
            <a:avLst/>
          </a:prstGeom>
          <a:noFill/>
          <a:ln w="698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38916" name="ZoneTexte 4"/>
          <p:cNvSpPr txBox="1">
            <a:spLocks noChangeArrowheads="1"/>
          </p:cNvSpPr>
          <p:nvPr/>
        </p:nvSpPr>
        <p:spPr bwMode="auto">
          <a:xfrm>
            <a:off x="4643438" y="1643063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>
                <a:latin typeface="Calibri" pitchFamily="34" charset="0"/>
              </a:rPr>
              <a:t>12</a:t>
            </a:r>
          </a:p>
        </p:txBody>
      </p:sp>
      <p:sp>
        <p:nvSpPr>
          <p:cNvPr id="38917" name="ZoneTexte 5"/>
          <p:cNvSpPr txBox="1">
            <a:spLocks noChangeArrowheads="1"/>
          </p:cNvSpPr>
          <p:nvPr/>
        </p:nvSpPr>
        <p:spPr bwMode="auto">
          <a:xfrm>
            <a:off x="4714875" y="4429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>
                <a:latin typeface="Calibri" pitchFamily="34" charset="0"/>
              </a:rPr>
              <a:t>6</a:t>
            </a:r>
          </a:p>
        </p:txBody>
      </p:sp>
      <p:sp>
        <p:nvSpPr>
          <p:cNvPr id="38918" name="ZoneTexte 6"/>
          <p:cNvSpPr txBox="1">
            <a:spLocks noChangeArrowheads="1"/>
          </p:cNvSpPr>
          <p:nvPr/>
        </p:nvSpPr>
        <p:spPr bwMode="auto">
          <a:xfrm>
            <a:off x="6000750" y="2857500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3</a:t>
            </a:r>
          </a:p>
        </p:txBody>
      </p:sp>
      <p:sp>
        <p:nvSpPr>
          <p:cNvPr id="38919" name="ZoneTexte 7"/>
          <p:cNvSpPr txBox="1">
            <a:spLocks noChangeArrowheads="1"/>
          </p:cNvSpPr>
          <p:nvPr/>
        </p:nvSpPr>
        <p:spPr bwMode="auto">
          <a:xfrm>
            <a:off x="3214688" y="29289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9</a:t>
            </a:r>
          </a:p>
        </p:txBody>
      </p:sp>
      <p:sp>
        <p:nvSpPr>
          <p:cNvPr id="38920" name="ZoneTexte 8"/>
          <p:cNvSpPr txBox="1">
            <a:spLocks noChangeArrowheads="1"/>
          </p:cNvSpPr>
          <p:nvPr/>
        </p:nvSpPr>
        <p:spPr bwMode="auto">
          <a:xfrm>
            <a:off x="3429000" y="23574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10</a:t>
            </a:r>
          </a:p>
        </p:txBody>
      </p:sp>
      <p:sp>
        <p:nvSpPr>
          <p:cNvPr id="38921" name="ZoneTexte 9"/>
          <p:cNvSpPr txBox="1">
            <a:spLocks noChangeArrowheads="1"/>
          </p:cNvSpPr>
          <p:nvPr/>
        </p:nvSpPr>
        <p:spPr bwMode="auto">
          <a:xfrm>
            <a:off x="3929063" y="1857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11</a:t>
            </a:r>
          </a:p>
        </p:txBody>
      </p:sp>
      <p:sp>
        <p:nvSpPr>
          <p:cNvPr id="38922" name="ZoneTexte 10"/>
          <p:cNvSpPr txBox="1">
            <a:spLocks noChangeArrowheads="1"/>
          </p:cNvSpPr>
          <p:nvPr/>
        </p:nvSpPr>
        <p:spPr bwMode="auto">
          <a:xfrm>
            <a:off x="5357813" y="1857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</a:t>
            </a:r>
          </a:p>
        </p:txBody>
      </p:sp>
      <p:sp>
        <p:nvSpPr>
          <p:cNvPr id="38923" name="ZoneTexte 11"/>
          <p:cNvSpPr txBox="1">
            <a:spLocks noChangeArrowheads="1"/>
          </p:cNvSpPr>
          <p:nvPr/>
        </p:nvSpPr>
        <p:spPr bwMode="auto">
          <a:xfrm>
            <a:off x="5857875" y="23574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2</a:t>
            </a:r>
          </a:p>
        </p:txBody>
      </p:sp>
      <p:sp>
        <p:nvSpPr>
          <p:cNvPr id="38924" name="ZoneTexte 12"/>
          <p:cNvSpPr txBox="1">
            <a:spLocks noChangeArrowheads="1"/>
          </p:cNvSpPr>
          <p:nvPr/>
        </p:nvSpPr>
        <p:spPr bwMode="auto">
          <a:xfrm>
            <a:off x="5929313" y="3643313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4</a:t>
            </a:r>
          </a:p>
        </p:txBody>
      </p:sp>
      <p:sp>
        <p:nvSpPr>
          <p:cNvPr id="38925" name="ZoneTexte 13"/>
          <p:cNvSpPr txBox="1">
            <a:spLocks noChangeArrowheads="1"/>
          </p:cNvSpPr>
          <p:nvPr/>
        </p:nvSpPr>
        <p:spPr bwMode="auto">
          <a:xfrm>
            <a:off x="5429250" y="4143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5</a:t>
            </a:r>
          </a:p>
        </p:txBody>
      </p:sp>
      <p:sp>
        <p:nvSpPr>
          <p:cNvPr id="38926" name="ZoneTexte 14"/>
          <p:cNvSpPr txBox="1">
            <a:spLocks noChangeArrowheads="1"/>
          </p:cNvSpPr>
          <p:nvPr/>
        </p:nvSpPr>
        <p:spPr bwMode="auto">
          <a:xfrm>
            <a:off x="3714750" y="4143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7</a:t>
            </a:r>
          </a:p>
        </p:txBody>
      </p:sp>
      <p:sp>
        <p:nvSpPr>
          <p:cNvPr id="38927" name="ZoneTexte 15"/>
          <p:cNvSpPr txBox="1">
            <a:spLocks noChangeArrowheads="1"/>
          </p:cNvSpPr>
          <p:nvPr/>
        </p:nvSpPr>
        <p:spPr bwMode="auto">
          <a:xfrm>
            <a:off x="3286125" y="35718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8</a:t>
            </a:r>
          </a:p>
        </p:txBody>
      </p:sp>
      <p:cxnSp>
        <p:nvCxnSpPr>
          <p:cNvPr id="23" name="Connecteur droit avec flèche 22"/>
          <p:cNvCxnSpPr/>
          <p:nvPr/>
        </p:nvCxnSpPr>
        <p:spPr>
          <a:xfrm rot="5400000">
            <a:off x="4500563" y="3429000"/>
            <a:ext cx="715962" cy="1588"/>
          </a:xfrm>
          <a:prstGeom prst="straightConnector1">
            <a:avLst/>
          </a:prstGeom>
          <a:ln w="635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/>
          <p:nvPr/>
        </p:nvCxnSpPr>
        <p:spPr>
          <a:xfrm>
            <a:off x="4857750" y="3068638"/>
            <a:ext cx="1214438" cy="717550"/>
          </a:xfrm>
          <a:prstGeom prst="straightConnector1">
            <a:avLst/>
          </a:prstGeom>
          <a:ln w="635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Ellipse 17"/>
          <p:cNvSpPr/>
          <p:nvPr/>
        </p:nvSpPr>
        <p:spPr>
          <a:xfrm>
            <a:off x="4786313" y="3000375"/>
            <a:ext cx="142875" cy="1428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27" name="ZoneTexte 26"/>
          <p:cNvSpPr txBox="1">
            <a:spLocks noChangeArrowheads="1"/>
          </p:cNvSpPr>
          <p:nvPr/>
        </p:nvSpPr>
        <p:spPr bwMode="auto">
          <a:xfrm>
            <a:off x="2286000" y="5429250"/>
            <a:ext cx="62865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 sz="4000"/>
              <a:t>Es ist zwanzig </a:t>
            </a:r>
            <a:r>
              <a:rPr lang="fr-FR" sz="4000">
                <a:solidFill>
                  <a:srgbClr val="FF0000"/>
                </a:solidFill>
              </a:rPr>
              <a:t>nach</a:t>
            </a:r>
            <a:r>
              <a:rPr lang="fr-FR" sz="4000"/>
              <a:t> sechs.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2" descr="C:\Users\Pierre\Desktop\Capture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25" t="1956"/>
          <a:stretch>
            <a:fillRect/>
          </a:stretch>
        </p:blipFill>
        <p:spPr bwMode="auto">
          <a:xfrm>
            <a:off x="4857750" y="1500188"/>
            <a:ext cx="2214563" cy="3579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Ellipse 3"/>
          <p:cNvSpPr/>
          <p:nvPr/>
        </p:nvSpPr>
        <p:spPr>
          <a:xfrm>
            <a:off x="3214688" y="1571625"/>
            <a:ext cx="3240087" cy="3240088"/>
          </a:xfrm>
          <a:prstGeom prst="ellipse">
            <a:avLst/>
          </a:prstGeom>
          <a:noFill/>
          <a:ln w="698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39940" name="ZoneTexte 4"/>
          <p:cNvSpPr txBox="1">
            <a:spLocks noChangeArrowheads="1"/>
          </p:cNvSpPr>
          <p:nvPr/>
        </p:nvSpPr>
        <p:spPr bwMode="auto">
          <a:xfrm>
            <a:off x="4643438" y="1643063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>
                <a:latin typeface="Calibri" pitchFamily="34" charset="0"/>
              </a:rPr>
              <a:t>12</a:t>
            </a:r>
          </a:p>
        </p:txBody>
      </p:sp>
      <p:sp>
        <p:nvSpPr>
          <p:cNvPr id="39941" name="ZoneTexte 5"/>
          <p:cNvSpPr txBox="1">
            <a:spLocks noChangeArrowheads="1"/>
          </p:cNvSpPr>
          <p:nvPr/>
        </p:nvSpPr>
        <p:spPr bwMode="auto">
          <a:xfrm>
            <a:off x="4714875" y="4429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>
                <a:latin typeface="Calibri" pitchFamily="34" charset="0"/>
              </a:rPr>
              <a:t>6</a:t>
            </a:r>
          </a:p>
        </p:txBody>
      </p:sp>
      <p:sp>
        <p:nvSpPr>
          <p:cNvPr id="39942" name="ZoneTexte 6"/>
          <p:cNvSpPr txBox="1">
            <a:spLocks noChangeArrowheads="1"/>
          </p:cNvSpPr>
          <p:nvPr/>
        </p:nvSpPr>
        <p:spPr bwMode="auto">
          <a:xfrm>
            <a:off x="6000750" y="2857500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3</a:t>
            </a:r>
          </a:p>
        </p:txBody>
      </p:sp>
      <p:sp>
        <p:nvSpPr>
          <p:cNvPr id="39943" name="ZoneTexte 7"/>
          <p:cNvSpPr txBox="1">
            <a:spLocks noChangeArrowheads="1"/>
          </p:cNvSpPr>
          <p:nvPr/>
        </p:nvSpPr>
        <p:spPr bwMode="auto">
          <a:xfrm>
            <a:off x="3214688" y="29289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9</a:t>
            </a:r>
          </a:p>
        </p:txBody>
      </p:sp>
      <p:sp>
        <p:nvSpPr>
          <p:cNvPr id="39944" name="ZoneTexte 8"/>
          <p:cNvSpPr txBox="1">
            <a:spLocks noChangeArrowheads="1"/>
          </p:cNvSpPr>
          <p:nvPr/>
        </p:nvSpPr>
        <p:spPr bwMode="auto">
          <a:xfrm>
            <a:off x="3429000" y="23574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10</a:t>
            </a:r>
          </a:p>
        </p:txBody>
      </p:sp>
      <p:sp>
        <p:nvSpPr>
          <p:cNvPr id="39945" name="ZoneTexte 9"/>
          <p:cNvSpPr txBox="1">
            <a:spLocks noChangeArrowheads="1"/>
          </p:cNvSpPr>
          <p:nvPr/>
        </p:nvSpPr>
        <p:spPr bwMode="auto">
          <a:xfrm>
            <a:off x="3929063" y="1857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11</a:t>
            </a:r>
          </a:p>
        </p:txBody>
      </p:sp>
      <p:sp>
        <p:nvSpPr>
          <p:cNvPr id="39946" name="ZoneTexte 10"/>
          <p:cNvSpPr txBox="1">
            <a:spLocks noChangeArrowheads="1"/>
          </p:cNvSpPr>
          <p:nvPr/>
        </p:nvSpPr>
        <p:spPr bwMode="auto">
          <a:xfrm>
            <a:off x="5357813" y="1857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</a:t>
            </a:r>
          </a:p>
        </p:txBody>
      </p:sp>
      <p:sp>
        <p:nvSpPr>
          <p:cNvPr id="39947" name="ZoneTexte 11"/>
          <p:cNvSpPr txBox="1">
            <a:spLocks noChangeArrowheads="1"/>
          </p:cNvSpPr>
          <p:nvPr/>
        </p:nvSpPr>
        <p:spPr bwMode="auto">
          <a:xfrm>
            <a:off x="5857875" y="23574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2</a:t>
            </a:r>
          </a:p>
        </p:txBody>
      </p:sp>
      <p:sp>
        <p:nvSpPr>
          <p:cNvPr id="39948" name="ZoneTexte 12"/>
          <p:cNvSpPr txBox="1">
            <a:spLocks noChangeArrowheads="1"/>
          </p:cNvSpPr>
          <p:nvPr/>
        </p:nvSpPr>
        <p:spPr bwMode="auto">
          <a:xfrm>
            <a:off x="5929313" y="3643313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4</a:t>
            </a:r>
          </a:p>
        </p:txBody>
      </p:sp>
      <p:sp>
        <p:nvSpPr>
          <p:cNvPr id="39949" name="ZoneTexte 13"/>
          <p:cNvSpPr txBox="1">
            <a:spLocks noChangeArrowheads="1"/>
          </p:cNvSpPr>
          <p:nvPr/>
        </p:nvSpPr>
        <p:spPr bwMode="auto">
          <a:xfrm>
            <a:off x="5429250" y="4143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5</a:t>
            </a:r>
          </a:p>
        </p:txBody>
      </p:sp>
      <p:sp>
        <p:nvSpPr>
          <p:cNvPr id="39950" name="ZoneTexte 14"/>
          <p:cNvSpPr txBox="1">
            <a:spLocks noChangeArrowheads="1"/>
          </p:cNvSpPr>
          <p:nvPr/>
        </p:nvSpPr>
        <p:spPr bwMode="auto">
          <a:xfrm>
            <a:off x="3714750" y="4143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7</a:t>
            </a:r>
          </a:p>
        </p:txBody>
      </p:sp>
      <p:sp>
        <p:nvSpPr>
          <p:cNvPr id="39951" name="ZoneTexte 15"/>
          <p:cNvSpPr txBox="1">
            <a:spLocks noChangeArrowheads="1"/>
          </p:cNvSpPr>
          <p:nvPr/>
        </p:nvSpPr>
        <p:spPr bwMode="auto">
          <a:xfrm>
            <a:off x="3286125" y="35718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8</a:t>
            </a:r>
          </a:p>
        </p:txBody>
      </p:sp>
      <p:cxnSp>
        <p:nvCxnSpPr>
          <p:cNvPr id="23" name="Connecteur droit avec flèche 22"/>
          <p:cNvCxnSpPr/>
          <p:nvPr/>
        </p:nvCxnSpPr>
        <p:spPr>
          <a:xfrm rot="10800000">
            <a:off x="4214813" y="3071813"/>
            <a:ext cx="644525" cy="0"/>
          </a:xfrm>
          <a:prstGeom prst="straightConnector1">
            <a:avLst/>
          </a:prstGeom>
          <a:ln w="635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/>
          <p:nvPr/>
        </p:nvCxnSpPr>
        <p:spPr>
          <a:xfrm>
            <a:off x="4857750" y="3068638"/>
            <a:ext cx="1214438" cy="717550"/>
          </a:xfrm>
          <a:prstGeom prst="straightConnector1">
            <a:avLst/>
          </a:prstGeom>
          <a:ln w="635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Ellipse 17"/>
          <p:cNvSpPr/>
          <p:nvPr/>
        </p:nvSpPr>
        <p:spPr>
          <a:xfrm>
            <a:off x="4786313" y="3000375"/>
            <a:ext cx="142875" cy="1428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27" name="ZoneTexte 26"/>
          <p:cNvSpPr txBox="1">
            <a:spLocks noChangeArrowheads="1"/>
          </p:cNvSpPr>
          <p:nvPr/>
        </p:nvSpPr>
        <p:spPr bwMode="auto">
          <a:xfrm>
            <a:off x="2286000" y="5429250"/>
            <a:ext cx="62865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 sz="4000"/>
              <a:t>Es ist zwanzig </a:t>
            </a:r>
            <a:r>
              <a:rPr lang="fr-FR" sz="4000">
                <a:solidFill>
                  <a:srgbClr val="FF0000"/>
                </a:solidFill>
              </a:rPr>
              <a:t>nach</a:t>
            </a:r>
            <a:r>
              <a:rPr lang="fr-FR" sz="4000"/>
              <a:t> neun.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2" descr="C:\Users\Pierre\Desktop\Capture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25" t="1956"/>
          <a:stretch>
            <a:fillRect/>
          </a:stretch>
        </p:blipFill>
        <p:spPr bwMode="auto">
          <a:xfrm>
            <a:off x="4857750" y="1500188"/>
            <a:ext cx="2214563" cy="3579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Ellipse 3"/>
          <p:cNvSpPr/>
          <p:nvPr/>
        </p:nvSpPr>
        <p:spPr>
          <a:xfrm>
            <a:off x="3214688" y="1571625"/>
            <a:ext cx="3240087" cy="3240088"/>
          </a:xfrm>
          <a:prstGeom prst="ellipse">
            <a:avLst/>
          </a:prstGeom>
          <a:noFill/>
          <a:ln w="698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40964" name="ZoneTexte 4"/>
          <p:cNvSpPr txBox="1">
            <a:spLocks noChangeArrowheads="1"/>
          </p:cNvSpPr>
          <p:nvPr/>
        </p:nvSpPr>
        <p:spPr bwMode="auto">
          <a:xfrm>
            <a:off x="4643438" y="1643063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>
                <a:latin typeface="Calibri" pitchFamily="34" charset="0"/>
              </a:rPr>
              <a:t>12</a:t>
            </a:r>
          </a:p>
        </p:txBody>
      </p:sp>
      <p:sp>
        <p:nvSpPr>
          <p:cNvPr id="40965" name="ZoneTexte 5"/>
          <p:cNvSpPr txBox="1">
            <a:spLocks noChangeArrowheads="1"/>
          </p:cNvSpPr>
          <p:nvPr/>
        </p:nvSpPr>
        <p:spPr bwMode="auto">
          <a:xfrm>
            <a:off x="4714875" y="4429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>
                <a:latin typeface="Calibri" pitchFamily="34" charset="0"/>
              </a:rPr>
              <a:t>6</a:t>
            </a:r>
          </a:p>
        </p:txBody>
      </p:sp>
      <p:sp>
        <p:nvSpPr>
          <p:cNvPr id="40966" name="ZoneTexte 6"/>
          <p:cNvSpPr txBox="1">
            <a:spLocks noChangeArrowheads="1"/>
          </p:cNvSpPr>
          <p:nvPr/>
        </p:nvSpPr>
        <p:spPr bwMode="auto">
          <a:xfrm>
            <a:off x="6000750" y="2857500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3</a:t>
            </a:r>
          </a:p>
        </p:txBody>
      </p:sp>
      <p:sp>
        <p:nvSpPr>
          <p:cNvPr id="40967" name="ZoneTexte 7"/>
          <p:cNvSpPr txBox="1">
            <a:spLocks noChangeArrowheads="1"/>
          </p:cNvSpPr>
          <p:nvPr/>
        </p:nvSpPr>
        <p:spPr bwMode="auto">
          <a:xfrm>
            <a:off x="3214688" y="29289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9</a:t>
            </a:r>
          </a:p>
        </p:txBody>
      </p:sp>
      <p:sp>
        <p:nvSpPr>
          <p:cNvPr id="40968" name="ZoneTexte 8"/>
          <p:cNvSpPr txBox="1">
            <a:spLocks noChangeArrowheads="1"/>
          </p:cNvSpPr>
          <p:nvPr/>
        </p:nvSpPr>
        <p:spPr bwMode="auto">
          <a:xfrm>
            <a:off x="3429000" y="23574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10</a:t>
            </a:r>
          </a:p>
        </p:txBody>
      </p:sp>
      <p:sp>
        <p:nvSpPr>
          <p:cNvPr id="40969" name="ZoneTexte 9"/>
          <p:cNvSpPr txBox="1">
            <a:spLocks noChangeArrowheads="1"/>
          </p:cNvSpPr>
          <p:nvPr/>
        </p:nvSpPr>
        <p:spPr bwMode="auto">
          <a:xfrm>
            <a:off x="3929063" y="1857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11</a:t>
            </a:r>
          </a:p>
        </p:txBody>
      </p:sp>
      <p:sp>
        <p:nvSpPr>
          <p:cNvPr id="40970" name="ZoneTexte 10"/>
          <p:cNvSpPr txBox="1">
            <a:spLocks noChangeArrowheads="1"/>
          </p:cNvSpPr>
          <p:nvPr/>
        </p:nvSpPr>
        <p:spPr bwMode="auto">
          <a:xfrm>
            <a:off x="5357813" y="1857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</a:t>
            </a:r>
          </a:p>
        </p:txBody>
      </p:sp>
      <p:sp>
        <p:nvSpPr>
          <p:cNvPr id="40971" name="ZoneTexte 11"/>
          <p:cNvSpPr txBox="1">
            <a:spLocks noChangeArrowheads="1"/>
          </p:cNvSpPr>
          <p:nvPr/>
        </p:nvSpPr>
        <p:spPr bwMode="auto">
          <a:xfrm>
            <a:off x="5857875" y="23574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2</a:t>
            </a:r>
          </a:p>
        </p:txBody>
      </p:sp>
      <p:sp>
        <p:nvSpPr>
          <p:cNvPr id="40972" name="ZoneTexte 12"/>
          <p:cNvSpPr txBox="1">
            <a:spLocks noChangeArrowheads="1"/>
          </p:cNvSpPr>
          <p:nvPr/>
        </p:nvSpPr>
        <p:spPr bwMode="auto">
          <a:xfrm>
            <a:off x="5929313" y="3643313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4</a:t>
            </a:r>
          </a:p>
        </p:txBody>
      </p:sp>
      <p:sp>
        <p:nvSpPr>
          <p:cNvPr id="40973" name="ZoneTexte 13"/>
          <p:cNvSpPr txBox="1">
            <a:spLocks noChangeArrowheads="1"/>
          </p:cNvSpPr>
          <p:nvPr/>
        </p:nvSpPr>
        <p:spPr bwMode="auto">
          <a:xfrm>
            <a:off x="5429250" y="4143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5</a:t>
            </a:r>
          </a:p>
        </p:txBody>
      </p:sp>
      <p:sp>
        <p:nvSpPr>
          <p:cNvPr id="40974" name="ZoneTexte 14"/>
          <p:cNvSpPr txBox="1">
            <a:spLocks noChangeArrowheads="1"/>
          </p:cNvSpPr>
          <p:nvPr/>
        </p:nvSpPr>
        <p:spPr bwMode="auto">
          <a:xfrm>
            <a:off x="3714750" y="4143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7</a:t>
            </a:r>
          </a:p>
        </p:txBody>
      </p:sp>
      <p:sp>
        <p:nvSpPr>
          <p:cNvPr id="40975" name="ZoneTexte 15"/>
          <p:cNvSpPr txBox="1">
            <a:spLocks noChangeArrowheads="1"/>
          </p:cNvSpPr>
          <p:nvPr/>
        </p:nvSpPr>
        <p:spPr bwMode="auto">
          <a:xfrm>
            <a:off x="3286125" y="35718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8</a:t>
            </a:r>
          </a:p>
        </p:txBody>
      </p:sp>
      <p:cxnSp>
        <p:nvCxnSpPr>
          <p:cNvPr id="23" name="Connecteur droit avec flèche 22"/>
          <p:cNvCxnSpPr/>
          <p:nvPr/>
        </p:nvCxnSpPr>
        <p:spPr>
          <a:xfrm>
            <a:off x="4859338" y="3071813"/>
            <a:ext cx="641350" cy="428625"/>
          </a:xfrm>
          <a:prstGeom prst="straightConnector1">
            <a:avLst/>
          </a:prstGeom>
          <a:ln w="635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/>
          <p:nvPr/>
        </p:nvCxnSpPr>
        <p:spPr>
          <a:xfrm flipV="1">
            <a:off x="4857750" y="3000375"/>
            <a:ext cx="1285875" cy="68263"/>
          </a:xfrm>
          <a:prstGeom prst="straightConnector1">
            <a:avLst/>
          </a:prstGeom>
          <a:ln w="635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Ellipse 17"/>
          <p:cNvSpPr/>
          <p:nvPr/>
        </p:nvSpPr>
        <p:spPr>
          <a:xfrm>
            <a:off x="4786313" y="3000375"/>
            <a:ext cx="142875" cy="1428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27" name="ZoneTexte 26"/>
          <p:cNvSpPr txBox="1">
            <a:spLocks noChangeArrowheads="1"/>
          </p:cNvSpPr>
          <p:nvPr/>
        </p:nvSpPr>
        <p:spPr bwMode="auto">
          <a:xfrm>
            <a:off x="2286000" y="5429250"/>
            <a:ext cx="592931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 sz="4000"/>
              <a:t>Es ist Viertel </a:t>
            </a:r>
            <a:r>
              <a:rPr lang="fr-FR" sz="4000">
                <a:solidFill>
                  <a:srgbClr val="FF0000"/>
                </a:solidFill>
              </a:rPr>
              <a:t>nach</a:t>
            </a:r>
            <a:r>
              <a:rPr lang="fr-FR" sz="4000"/>
              <a:t> vier.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2" descr="C:\Users\Pierre\Desktop\Capture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25" t="1956"/>
          <a:stretch>
            <a:fillRect/>
          </a:stretch>
        </p:blipFill>
        <p:spPr bwMode="auto">
          <a:xfrm>
            <a:off x="4857750" y="1500188"/>
            <a:ext cx="2214563" cy="3579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Ellipse 3"/>
          <p:cNvSpPr/>
          <p:nvPr/>
        </p:nvSpPr>
        <p:spPr>
          <a:xfrm>
            <a:off x="3214688" y="1571625"/>
            <a:ext cx="3240087" cy="3240088"/>
          </a:xfrm>
          <a:prstGeom prst="ellipse">
            <a:avLst/>
          </a:prstGeom>
          <a:noFill/>
          <a:ln w="698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41988" name="ZoneTexte 4"/>
          <p:cNvSpPr txBox="1">
            <a:spLocks noChangeArrowheads="1"/>
          </p:cNvSpPr>
          <p:nvPr/>
        </p:nvSpPr>
        <p:spPr bwMode="auto">
          <a:xfrm>
            <a:off x="4643438" y="1643063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>
                <a:latin typeface="Calibri" pitchFamily="34" charset="0"/>
              </a:rPr>
              <a:t>12</a:t>
            </a:r>
          </a:p>
        </p:txBody>
      </p:sp>
      <p:sp>
        <p:nvSpPr>
          <p:cNvPr id="41989" name="ZoneTexte 5"/>
          <p:cNvSpPr txBox="1">
            <a:spLocks noChangeArrowheads="1"/>
          </p:cNvSpPr>
          <p:nvPr/>
        </p:nvSpPr>
        <p:spPr bwMode="auto">
          <a:xfrm>
            <a:off x="4714875" y="4429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>
                <a:latin typeface="Calibri" pitchFamily="34" charset="0"/>
              </a:rPr>
              <a:t>6</a:t>
            </a:r>
          </a:p>
        </p:txBody>
      </p:sp>
      <p:sp>
        <p:nvSpPr>
          <p:cNvPr id="41990" name="ZoneTexte 6"/>
          <p:cNvSpPr txBox="1">
            <a:spLocks noChangeArrowheads="1"/>
          </p:cNvSpPr>
          <p:nvPr/>
        </p:nvSpPr>
        <p:spPr bwMode="auto">
          <a:xfrm>
            <a:off x="6000750" y="29289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3</a:t>
            </a:r>
          </a:p>
        </p:txBody>
      </p:sp>
      <p:sp>
        <p:nvSpPr>
          <p:cNvPr id="41991" name="ZoneTexte 7"/>
          <p:cNvSpPr txBox="1">
            <a:spLocks noChangeArrowheads="1"/>
          </p:cNvSpPr>
          <p:nvPr/>
        </p:nvSpPr>
        <p:spPr bwMode="auto">
          <a:xfrm>
            <a:off x="3214688" y="29289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9</a:t>
            </a:r>
          </a:p>
        </p:txBody>
      </p:sp>
      <p:sp>
        <p:nvSpPr>
          <p:cNvPr id="41992" name="ZoneTexte 8"/>
          <p:cNvSpPr txBox="1">
            <a:spLocks noChangeArrowheads="1"/>
          </p:cNvSpPr>
          <p:nvPr/>
        </p:nvSpPr>
        <p:spPr bwMode="auto">
          <a:xfrm>
            <a:off x="3429000" y="23574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10</a:t>
            </a:r>
          </a:p>
        </p:txBody>
      </p:sp>
      <p:sp>
        <p:nvSpPr>
          <p:cNvPr id="41993" name="ZoneTexte 9"/>
          <p:cNvSpPr txBox="1">
            <a:spLocks noChangeArrowheads="1"/>
          </p:cNvSpPr>
          <p:nvPr/>
        </p:nvSpPr>
        <p:spPr bwMode="auto">
          <a:xfrm>
            <a:off x="3929063" y="1857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11</a:t>
            </a:r>
          </a:p>
        </p:txBody>
      </p:sp>
      <p:sp>
        <p:nvSpPr>
          <p:cNvPr id="41994" name="ZoneTexte 10"/>
          <p:cNvSpPr txBox="1">
            <a:spLocks noChangeArrowheads="1"/>
          </p:cNvSpPr>
          <p:nvPr/>
        </p:nvSpPr>
        <p:spPr bwMode="auto">
          <a:xfrm>
            <a:off x="5357813" y="1857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</a:t>
            </a:r>
          </a:p>
        </p:txBody>
      </p:sp>
      <p:sp>
        <p:nvSpPr>
          <p:cNvPr id="41995" name="ZoneTexte 11"/>
          <p:cNvSpPr txBox="1">
            <a:spLocks noChangeArrowheads="1"/>
          </p:cNvSpPr>
          <p:nvPr/>
        </p:nvSpPr>
        <p:spPr bwMode="auto">
          <a:xfrm>
            <a:off x="5857875" y="23574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2</a:t>
            </a:r>
          </a:p>
        </p:txBody>
      </p:sp>
      <p:sp>
        <p:nvSpPr>
          <p:cNvPr id="41996" name="ZoneTexte 12"/>
          <p:cNvSpPr txBox="1">
            <a:spLocks noChangeArrowheads="1"/>
          </p:cNvSpPr>
          <p:nvPr/>
        </p:nvSpPr>
        <p:spPr bwMode="auto">
          <a:xfrm>
            <a:off x="5929313" y="3643313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4</a:t>
            </a:r>
          </a:p>
        </p:txBody>
      </p:sp>
      <p:sp>
        <p:nvSpPr>
          <p:cNvPr id="41997" name="ZoneTexte 13"/>
          <p:cNvSpPr txBox="1">
            <a:spLocks noChangeArrowheads="1"/>
          </p:cNvSpPr>
          <p:nvPr/>
        </p:nvSpPr>
        <p:spPr bwMode="auto">
          <a:xfrm>
            <a:off x="5429250" y="4143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5</a:t>
            </a:r>
          </a:p>
        </p:txBody>
      </p:sp>
      <p:sp>
        <p:nvSpPr>
          <p:cNvPr id="41998" name="ZoneTexte 14"/>
          <p:cNvSpPr txBox="1">
            <a:spLocks noChangeArrowheads="1"/>
          </p:cNvSpPr>
          <p:nvPr/>
        </p:nvSpPr>
        <p:spPr bwMode="auto">
          <a:xfrm>
            <a:off x="3714750" y="4143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7</a:t>
            </a:r>
          </a:p>
        </p:txBody>
      </p:sp>
      <p:sp>
        <p:nvSpPr>
          <p:cNvPr id="41999" name="ZoneTexte 15"/>
          <p:cNvSpPr txBox="1">
            <a:spLocks noChangeArrowheads="1"/>
          </p:cNvSpPr>
          <p:nvPr/>
        </p:nvSpPr>
        <p:spPr bwMode="auto">
          <a:xfrm>
            <a:off x="3286125" y="35718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8</a:t>
            </a:r>
          </a:p>
        </p:txBody>
      </p:sp>
      <p:cxnSp>
        <p:nvCxnSpPr>
          <p:cNvPr id="23" name="Connecteur droit avec flèche 22"/>
          <p:cNvCxnSpPr/>
          <p:nvPr/>
        </p:nvCxnSpPr>
        <p:spPr>
          <a:xfrm rot="16200000" flipV="1">
            <a:off x="4358482" y="2570956"/>
            <a:ext cx="642938" cy="358775"/>
          </a:xfrm>
          <a:prstGeom prst="straightConnector1">
            <a:avLst/>
          </a:prstGeom>
          <a:ln w="635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/>
          <p:nvPr/>
        </p:nvCxnSpPr>
        <p:spPr>
          <a:xfrm flipV="1">
            <a:off x="4857750" y="2643188"/>
            <a:ext cx="1143000" cy="425450"/>
          </a:xfrm>
          <a:prstGeom prst="straightConnector1">
            <a:avLst/>
          </a:prstGeom>
          <a:ln w="635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Ellipse 17"/>
          <p:cNvSpPr/>
          <p:nvPr/>
        </p:nvSpPr>
        <p:spPr>
          <a:xfrm>
            <a:off x="4786313" y="3000375"/>
            <a:ext cx="142875" cy="1428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27" name="ZoneTexte 26"/>
          <p:cNvSpPr txBox="1">
            <a:spLocks noChangeArrowheads="1"/>
          </p:cNvSpPr>
          <p:nvPr/>
        </p:nvSpPr>
        <p:spPr bwMode="auto">
          <a:xfrm>
            <a:off x="2286000" y="5429250"/>
            <a:ext cx="55721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 sz="4000"/>
              <a:t>Es ist zehn </a:t>
            </a:r>
            <a:r>
              <a:rPr lang="fr-FR" sz="4000">
                <a:solidFill>
                  <a:srgbClr val="FF0000"/>
                </a:solidFill>
              </a:rPr>
              <a:t>nach</a:t>
            </a:r>
            <a:r>
              <a:rPr lang="fr-FR" sz="4000"/>
              <a:t> elf.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0" name="Picture 2" descr="C:\Users\Pierre\Desktop\Capture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25" t="1956"/>
          <a:stretch>
            <a:fillRect/>
          </a:stretch>
        </p:blipFill>
        <p:spPr bwMode="auto">
          <a:xfrm>
            <a:off x="4857750" y="1500188"/>
            <a:ext cx="2214563" cy="3579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Ellipse 3"/>
          <p:cNvSpPr/>
          <p:nvPr/>
        </p:nvSpPr>
        <p:spPr>
          <a:xfrm>
            <a:off x="3214688" y="1571625"/>
            <a:ext cx="3240087" cy="3240088"/>
          </a:xfrm>
          <a:prstGeom prst="ellipse">
            <a:avLst/>
          </a:prstGeom>
          <a:noFill/>
          <a:ln w="698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43012" name="ZoneTexte 4"/>
          <p:cNvSpPr txBox="1">
            <a:spLocks noChangeArrowheads="1"/>
          </p:cNvSpPr>
          <p:nvPr/>
        </p:nvSpPr>
        <p:spPr bwMode="auto">
          <a:xfrm>
            <a:off x="4643438" y="1643063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>
                <a:latin typeface="Calibri" pitchFamily="34" charset="0"/>
              </a:rPr>
              <a:t>12</a:t>
            </a:r>
          </a:p>
        </p:txBody>
      </p:sp>
      <p:sp>
        <p:nvSpPr>
          <p:cNvPr id="43013" name="ZoneTexte 5"/>
          <p:cNvSpPr txBox="1">
            <a:spLocks noChangeArrowheads="1"/>
          </p:cNvSpPr>
          <p:nvPr/>
        </p:nvSpPr>
        <p:spPr bwMode="auto">
          <a:xfrm>
            <a:off x="4714875" y="4429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>
                <a:latin typeface="Calibri" pitchFamily="34" charset="0"/>
              </a:rPr>
              <a:t>6</a:t>
            </a:r>
          </a:p>
        </p:txBody>
      </p:sp>
      <p:sp>
        <p:nvSpPr>
          <p:cNvPr id="43014" name="ZoneTexte 6"/>
          <p:cNvSpPr txBox="1">
            <a:spLocks noChangeArrowheads="1"/>
          </p:cNvSpPr>
          <p:nvPr/>
        </p:nvSpPr>
        <p:spPr bwMode="auto">
          <a:xfrm>
            <a:off x="6000750" y="29289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3</a:t>
            </a:r>
          </a:p>
        </p:txBody>
      </p:sp>
      <p:sp>
        <p:nvSpPr>
          <p:cNvPr id="43015" name="ZoneTexte 7"/>
          <p:cNvSpPr txBox="1">
            <a:spLocks noChangeArrowheads="1"/>
          </p:cNvSpPr>
          <p:nvPr/>
        </p:nvSpPr>
        <p:spPr bwMode="auto">
          <a:xfrm>
            <a:off x="3214688" y="29289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9</a:t>
            </a:r>
          </a:p>
        </p:txBody>
      </p:sp>
      <p:sp>
        <p:nvSpPr>
          <p:cNvPr id="43016" name="ZoneTexte 8"/>
          <p:cNvSpPr txBox="1">
            <a:spLocks noChangeArrowheads="1"/>
          </p:cNvSpPr>
          <p:nvPr/>
        </p:nvSpPr>
        <p:spPr bwMode="auto">
          <a:xfrm>
            <a:off x="3429000" y="23574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10</a:t>
            </a:r>
          </a:p>
        </p:txBody>
      </p:sp>
      <p:sp>
        <p:nvSpPr>
          <p:cNvPr id="43017" name="ZoneTexte 9"/>
          <p:cNvSpPr txBox="1">
            <a:spLocks noChangeArrowheads="1"/>
          </p:cNvSpPr>
          <p:nvPr/>
        </p:nvSpPr>
        <p:spPr bwMode="auto">
          <a:xfrm>
            <a:off x="3929063" y="1857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11</a:t>
            </a:r>
          </a:p>
        </p:txBody>
      </p:sp>
      <p:sp>
        <p:nvSpPr>
          <p:cNvPr id="43018" name="ZoneTexte 10"/>
          <p:cNvSpPr txBox="1">
            <a:spLocks noChangeArrowheads="1"/>
          </p:cNvSpPr>
          <p:nvPr/>
        </p:nvSpPr>
        <p:spPr bwMode="auto">
          <a:xfrm>
            <a:off x="5357813" y="1857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</a:t>
            </a:r>
          </a:p>
        </p:txBody>
      </p:sp>
      <p:sp>
        <p:nvSpPr>
          <p:cNvPr id="43019" name="ZoneTexte 11"/>
          <p:cNvSpPr txBox="1">
            <a:spLocks noChangeArrowheads="1"/>
          </p:cNvSpPr>
          <p:nvPr/>
        </p:nvSpPr>
        <p:spPr bwMode="auto">
          <a:xfrm>
            <a:off x="5857875" y="23574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2</a:t>
            </a:r>
          </a:p>
        </p:txBody>
      </p:sp>
      <p:sp>
        <p:nvSpPr>
          <p:cNvPr id="43020" name="ZoneTexte 12"/>
          <p:cNvSpPr txBox="1">
            <a:spLocks noChangeArrowheads="1"/>
          </p:cNvSpPr>
          <p:nvPr/>
        </p:nvSpPr>
        <p:spPr bwMode="auto">
          <a:xfrm>
            <a:off x="5929313" y="3643313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4</a:t>
            </a:r>
          </a:p>
        </p:txBody>
      </p:sp>
      <p:sp>
        <p:nvSpPr>
          <p:cNvPr id="43021" name="ZoneTexte 13"/>
          <p:cNvSpPr txBox="1">
            <a:spLocks noChangeArrowheads="1"/>
          </p:cNvSpPr>
          <p:nvPr/>
        </p:nvSpPr>
        <p:spPr bwMode="auto">
          <a:xfrm>
            <a:off x="5429250" y="4143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5</a:t>
            </a:r>
          </a:p>
        </p:txBody>
      </p:sp>
      <p:sp>
        <p:nvSpPr>
          <p:cNvPr id="43022" name="ZoneTexte 14"/>
          <p:cNvSpPr txBox="1">
            <a:spLocks noChangeArrowheads="1"/>
          </p:cNvSpPr>
          <p:nvPr/>
        </p:nvSpPr>
        <p:spPr bwMode="auto">
          <a:xfrm>
            <a:off x="3714750" y="4143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7</a:t>
            </a:r>
          </a:p>
        </p:txBody>
      </p:sp>
      <p:sp>
        <p:nvSpPr>
          <p:cNvPr id="43023" name="ZoneTexte 15"/>
          <p:cNvSpPr txBox="1">
            <a:spLocks noChangeArrowheads="1"/>
          </p:cNvSpPr>
          <p:nvPr/>
        </p:nvSpPr>
        <p:spPr bwMode="auto">
          <a:xfrm>
            <a:off x="3286125" y="35718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8</a:t>
            </a:r>
          </a:p>
        </p:txBody>
      </p:sp>
      <p:cxnSp>
        <p:nvCxnSpPr>
          <p:cNvPr id="23" name="Connecteur droit avec flèche 22"/>
          <p:cNvCxnSpPr/>
          <p:nvPr/>
        </p:nvCxnSpPr>
        <p:spPr>
          <a:xfrm rot="5400000" flipH="1" flipV="1">
            <a:off x="4787106" y="2643982"/>
            <a:ext cx="500063" cy="355600"/>
          </a:xfrm>
          <a:prstGeom prst="straightConnector1">
            <a:avLst/>
          </a:prstGeom>
          <a:ln w="635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/>
          <p:nvPr/>
        </p:nvCxnSpPr>
        <p:spPr>
          <a:xfrm rot="5400000" flipH="1" flipV="1">
            <a:off x="4716462" y="2284413"/>
            <a:ext cx="925513" cy="642938"/>
          </a:xfrm>
          <a:prstGeom prst="straightConnector1">
            <a:avLst/>
          </a:prstGeom>
          <a:ln w="635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Ellipse 17"/>
          <p:cNvSpPr/>
          <p:nvPr/>
        </p:nvSpPr>
        <p:spPr>
          <a:xfrm>
            <a:off x="4786313" y="3000375"/>
            <a:ext cx="142875" cy="1428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27" name="ZoneTexte 26"/>
          <p:cNvSpPr txBox="1">
            <a:spLocks noChangeArrowheads="1"/>
          </p:cNvSpPr>
          <p:nvPr/>
        </p:nvSpPr>
        <p:spPr bwMode="auto">
          <a:xfrm>
            <a:off x="2286000" y="5429250"/>
            <a:ext cx="55721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 sz="4000"/>
              <a:t>Es ist fünf </a:t>
            </a:r>
            <a:r>
              <a:rPr lang="fr-FR" sz="4000">
                <a:solidFill>
                  <a:srgbClr val="FF0000"/>
                </a:solidFill>
              </a:rPr>
              <a:t>nach</a:t>
            </a:r>
            <a:r>
              <a:rPr lang="fr-FR" sz="4000"/>
              <a:t> eins.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4" name="Picture 9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4750" y="3071813"/>
            <a:ext cx="1123950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35" name="Picture 8" descr="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928688"/>
            <a:ext cx="1174750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36" name="Picture 5" descr="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8875" y="1000125"/>
            <a:ext cx="1136650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37" name="Picture 6" descr="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4875" y="1000125"/>
            <a:ext cx="1171575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38" name="Picture 7" descr="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5188" y="1000125"/>
            <a:ext cx="1168400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39" name="Picture 4" descr="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4857750"/>
            <a:ext cx="1114425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40" name="Picture 1" descr="7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7438" y="4857750"/>
            <a:ext cx="1119187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41" name="Picture 3" descr="8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4875" y="4786313"/>
            <a:ext cx="1106488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42" name="Picture 2" descr="9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2313" y="4786313"/>
            <a:ext cx="1117600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043" name="ZoneTexte 14"/>
          <p:cNvSpPr txBox="1">
            <a:spLocks noChangeArrowheads="1"/>
          </p:cNvSpPr>
          <p:nvPr/>
        </p:nvSpPr>
        <p:spPr bwMode="auto">
          <a:xfrm>
            <a:off x="2928938" y="4071938"/>
            <a:ext cx="25717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 sz="2400"/>
              <a:t>Es ist sechs Uhr</a:t>
            </a:r>
          </a:p>
        </p:txBody>
      </p:sp>
      <p:sp>
        <p:nvSpPr>
          <p:cNvPr id="44044" name="ZoneTexte 15"/>
          <p:cNvSpPr txBox="1">
            <a:spLocks noChangeArrowheads="1"/>
          </p:cNvSpPr>
          <p:nvPr/>
        </p:nvSpPr>
        <p:spPr bwMode="auto">
          <a:xfrm>
            <a:off x="0" y="2071688"/>
            <a:ext cx="2214563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sz="2400"/>
              <a:t>Es ist zwanzig</a:t>
            </a:r>
          </a:p>
          <a:p>
            <a:pPr eaLnBrk="1" hangingPunct="1"/>
            <a:r>
              <a:rPr lang="fr-FR" sz="2400">
                <a:solidFill>
                  <a:srgbClr val="FF0000"/>
                </a:solidFill>
              </a:rPr>
              <a:t>vor</a:t>
            </a:r>
            <a:r>
              <a:rPr lang="fr-FR" sz="2400"/>
              <a:t> sechs</a:t>
            </a:r>
          </a:p>
        </p:txBody>
      </p:sp>
      <p:sp>
        <p:nvSpPr>
          <p:cNvPr id="44045" name="ZoneTexte 16"/>
          <p:cNvSpPr txBox="1">
            <a:spLocks noChangeArrowheads="1"/>
          </p:cNvSpPr>
          <p:nvPr/>
        </p:nvSpPr>
        <p:spPr bwMode="auto">
          <a:xfrm>
            <a:off x="2214563" y="2071688"/>
            <a:ext cx="2071687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sz="2400"/>
              <a:t>Es ist Viertel</a:t>
            </a:r>
          </a:p>
          <a:p>
            <a:pPr eaLnBrk="1" hangingPunct="1"/>
            <a:r>
              <a:rPr lang="fr-FR" sz="2400">
                <a:solidFill>
                  <a:srgbClr val="FF0000"/>
                </a:solidFill>
              </a:rPr>
              <a:t>vor</a:t>
            </a:r>
            <a:r>
              <a:rPr lang="fr-FR" sz="2400"/>
              <a:t> sechs</a:t>
            </a:r>
          </a:p>
        </p:txBody>
      </p:sp>
      <p:sp>
        <p:nvSpPr>
          <p:cNvPr id="44046" name="ZoneTexte 17"/>
          <p:cNvSpPr txBox="1">
            <a:spLocks noChangeArrowheads="1"/>
          </p:cNvSpPr>
          <p:nvPr/>
        </p:nvSpPr>
        <p:spPr bwMode="auto">
          <a:xfrm>
            <a:off x="4500563" y="2071688"/>
            <a:ext cx="1785937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sz="2400"/>
              <a:t>Es ist zehn</a:t>
            </a:r>
          </a:p>
          <a:p>
            <a:pPr eaLnBrk="1" hangingPunct="1"/>
            <a:r>
              <a:rPr lang="fr-FR" sz="2400">
                <a:solidFill>
                  <a:srgbClr val="FF0000"/>
                </a:solidFill>
              </a:rPr>
              <a:t>vor</a:t>
            </a:r>
            <a:r>
              <a:rPr lang="fr-FR" sz="2400"/>
              <a:t> sechs</a:t>
            </a:r>
          </a:p>
        </p:txBody>
      </p:sp>
      <p:sp>
        <p:nvSpPr>
          <p:cNvPr id="44047" name="ZoneTexte 18"/>
          <p:cNvSpPr txBox="1">
            <a:spLocks noChangeArrowheads="1"/>
          </p:cNvSpPr>
          <p:nvPr/>
        </p:nvSpPr>
        <p:spPr bwMode="auto">
          <a:xfrm>
            <a:off x="7000875" y="2071688"/>
            <a:ext cx="1785938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sz="2400"/>
              <a:t>Es ist fünf</a:t>
            </a:r>
          </a:p>
          <a:p>
            <a:pPr eaLnBrk="1" hangingPunct="1"/>
            <a:r>
              <a:rPr lang="fr-FR" sz="2400">
                <a:solidFill>
                  <a:srgbClr val="FF0000"/>
                </a:solidFill>
              </a:rPr>
              <a:t>vor</a:t>
            </a:r>
            <a:r>
              <a:rPr lang="fr-FR" sz="2400"/>
              <a:t> sechs</a:t>
            </a:r>
          </a:p>
        </p:txBody>
      </p:sp>
      <p:sp>
        <p:nvSpPr>
          <p:cNvPr id="44048" name="ZoneTexte 19"/>
          <p:cNvSpPr txBox="1">
            <a:spLocks noChangeArrowheads="1"/>
          </p:cNvSpPr>
          <p:nvPr/>
        </p:nvSpPr>
        <p:spPr bwMode="auto">
          <a:xfrm>
            <a:off x="0" y="6000750"/>
            <a:ext cx="18573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sz="2400"/>
              <a:t>Es ist fünf</a:t>
            </a:r>
          </a:p>
          <a:p>
            <a:pPr eaLnBrk="1" hangingPunct="1"/>
            <a:r>
              <a:rPr lang="fr-FR" sz="2400">
                <a:solidFill>
                  <a:srgbClr val="FF0000"/>
                </a:solidFill>
              </a:rPr>
              <a:t>nach</a:t>
            </a:r>
            <a:r>
              <a:rPr lang="fr-FR" sz="2400"/>
              <a:t> sechs</a:t>
            </a:r>
          </a:p>
        </p:txBody>
      </p:sp>
      <p:sp>
        <p:nvSpPr>
          <p:cNvPr id="44049" name="ZoneTexte 20"/>
          <p:cNvSpPr txBox="1">
            <a:spLocks noChangeArrowheads="1"/>
          </p:cNvSpPr>
          <p:nvPr/>
        </p:nvSpPr>
        <p:spPr bwMode="auto">
          <a:xfrm>
            <a:off x="2143125" y="6027738"/>
            <a:ext cx="1857375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sz="2400"/>
              <a:t>Es ist zehn</a:t>
            </a:r>
          </a:p>
          <a:p>
            <a:pPr eaLnBrk="1" hangingPunct="1"/>
            <a:r>
              <a:rPr lang="fr-FR" sz="2400">
                <a:solidFill>
                  <a:srgbClr val="FF0000"/>
                </a:solidFill>
              </a:rPr>
              <a:t>nach </a:t>
            </a:r>
            <a:r>
              <a:rPr lang="fr-FR" sz="2400"/>
              <a:t>sechs</a:t>
            </a:r>
          </a:p>
        </p:txBody>
      </p:sp>
      <p:sp>
        <p:nvSpPr>
          <p:cNvPr id="44050" name="ZoneTexte 21"/>
          <p:cNvSpPr txBox="1">
            <a:spLocks noChangeArrowheads="1"/>
          </p:cNvSpPr>
          <p:nvPr/>
        </p:nvSpPr>
        <p:spPr bwMode="auto">
          <a:xfrm>
            <a:off x="4500563" y="6027738"/>
            <a:ext cx="2143125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sz="2400"/>
              <a:t>Es ist Viertel</a:t>
            </a:r>
          </a:p>
          <a:p>
            <a:pPr eaLnBrk="1" hangingPunct="1"/>
            <a:r>
              <a:rPr lang="fr-FR" sz="2400">
                <a:solidFill>
                  <a:srgbClr val="FF0000"/>
                </a:solidFill>
              </a:rPr>
              <a:t>nach</a:t>
            </a:r>
            <a:r>
              <a:rPr lang="fr-FR" sz="2400"/>
              <a:t> sechs</a:t>
            </a:r>
          </a:p>
        </p:txBody>
      </p:sp>
      <p:sp>
        <p:nvSpPr>
          <p:cNvPr id="44051" name="ZoneTexte 22"/>
          <p:cNvSpPr txBox="1">
            <a:spLocks noChangeArrowheads="1"/>
          </p:cNvSpPr>
          <p:nvPr/>
        </p:nvSpPr>
        <p:spPr bwMode="auto">
          <a:xfrm>
            <a:off x="6786563" y="6027738"/>
            <a:ext cx="2357437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sz="2400"/>
              <a:t>Es ist zwanzig</a:t>
            </a:r>
          </a:p>
          <a:p>
            <a:pPr eaLnBrk="1" hangingPunct="1"/>
            <a:r>
              <a:rPr lang="fr-FR" sz="2400">
                <a:solidFill>
                  <a:srgbClr val="FF0000"/>
                </a:solidFill>
              </a:rPr>
              <a:t>nach</a:t>
            </a:r>
            <a:r>
              <a:rPr lang="fr-FR" sz="2400"/>
              <a:t> sechs</a:t>
            </a:r>
          </a:p>
        </p:txBody>
      </p:sp>
      <p:pic>
        <p:nvPicPr>
          <p:cNvPr id="44052" name="Picture 10" descr="C:\Users\Pierre\Pictures\Bibliothèque multimédia Microsoft\j0433953.png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4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4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4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4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4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44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44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44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44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43" grpId="0"/>
      <p:bldP spid="44044" grpId="0"/>
      <p:bldP spid="44045" grpId="0"/>
      <p:bldP spid="44046" grpId="0"/>
      <p:bldP spid="44047" grpId="0"/>
      <p:bldP spid="44048" grpId="0"/>
      <p:bldP spid="44049" grpId="0"/>
      <p:bldP spid="44050" grpId="0"/>
      <p:bldP spid="4405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3"/>
          <p:cNvSpPr/>
          <p:nvPr/>
        </p:nvSpPr>
        <p:spPr>
          <a:xfrm>
            <a:off x="3214688" y="1571625"/>
            <a:ext cx="3240087" cy="3240088"/>
          </a:xfrm>
          <a:prstGeom prst="ellipse">
            <a:avLst/>
          </a:prstGeom>
          <a:noFill/>
          <a:ln w="698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8195" name="ZoneTexte 4"/>
          <p:cNvSpPr txBox="1">
            <a:spLocks noChangeArrowheads="1"/>
          </p:cNvSpPr>
          <p:nvPr/>
        </p:nvSpPr>
        <p:spPr bwMode="auto">
          <a:xfrm>
            <a:off x="4643438" y="1643063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>
                <a:latin typeface="Calibri" pitchFamily="34" charset="0"/>
              </a:rPr>
              <a:t>12</a:t>
            </a:r>
          </a:p>
        </p:txBody>
      </p:sp>
      <p:sp>
        <p:nvSpPr>
          <p:cNvPr id="8196" name="ZoneTexte 5"/>
          <p:cNvSpPr txBox="1">
            <a:spLocks noChangeArrowheads="1"/>
          </p:cNvSpPr>
          <p:nvPr/>
        </p:nvSpPr>
        <p:spPr bwMode="auto">
          <a:xfrm>
            <a:off x="4714875" y="4429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>
                <a:latin typeface="Calibri" pitchFamily="34" charset="0"/>
              </a:rPr>
              <a:t>6</a:t>
            </a:r>
          </a:p>
        </p:txBody>
      </p:sp>
      <p:sp>
        <p:nvSpPr>
          <p:cNvPr id="8197" name="ZoneTexte 6"/>
          <p:cNvSpPr txBox="1">
            <a:spLocks noChangeArrowheads="1"/>
          </p:cNvSpPr>
          <p:nvPr/>
        </p:nvSpPr>
        <p:spPr bwMode="auto">
          <a:xfrm>
            <a:off x="6000750" y="29289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3</a:t>
            </a:r>
          </a:p>
        </p:txBody>
      </p:sp>
      <p:sp>
        <p:nvSpPr>
          <p:cNvPr id="8198" name="ZoneTexte 7"/>
          <p:cNvSpPr txBox="1">
            <a:spLocks noChangeArrowheads="1"/>
          </p:cNvSpPr>
          <p:nvPr/>
        </p:nvSpPr>
        <p:spPr bwMode="auto">
          <a:xfrm>
            <a:off x="3214688" y="29289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9</a:t>
            </a:r>
          </a:p>
        </p:txBody>
      </p:sp>
      <p:sp>
        <p:nvSpPr>
          <p:cNvPr id="8199" name="ZoneTexte 8"/>
          <p:cNvSpPr txBox="1">
            <a:spLocks noChangeArrowheads="1"/>
          </p:cNvSpPr>
          <p:nvPr/>
        </p:nvSpPr>
        <p:spPr bwMode="auto">
          <a:xfrm>
            <a:off x="3429000" y="23574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10</a:t>
            </a:r>
          </a:p>
        </p:txBody>
      </p:sp>
      <p:sp>
        <p:nvSpPr>
          <p:cNvPr id="8200" name="ZoneTexte 9"/>
          <p:cNvSpPr txBox="1">
            <a:spLocks noChangeArrowheads="1"/>
          </p:cNvSpPr>
          <p:nvPr/>
        </p:nvSpPr>
        <p:spPr bwMode="auto">
          <a:xfrm>
            <a:off x="3929063" y="1857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11</a:t>
            </a:r>
          </a:p>
        </p:txBody>
      </p:sp>
      <p:sp>
        <p:nvSpPr>
          <p:cNvPr id="8201" name="ZoneTexte 10"/>
          <p:cNvSpPr txBox="1">
            <a:spLocks noChangeArrowheads="1"/>
          </p:cNvSpPr>
          <p:nvPr/>
        </p:nvSpPr>
        <p:spPr bwMode="auto">
          <a:xfrm>
            <a:off x="5357813" y="1857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</a:t>
            </a:r>
          </a:p>
        </p:txBody>
      </p:sp>
      <p:sp>
        <p:nvSpPr>
          <p:cNvPr id="8202" name="ZoneTexte 11"/>
          <p:cNvSpPr txBox="1">
            <a:spLocks noChangeArrowheads="1"/>
          </p:cNvSpPr>
          <p:nvPr/>
        </p:nvSpPr>
        <p:spPr bwMode="auto">
          <a:xfrm>
            <a:off x="5857875" y="23574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2</a:t>
            </a:r>
          </a:p>
        </p:txBody>
      </p:sp>
      <p:sp>
        <p:nvSpPr>
          <p:cNvPr id="8203" name="ZoneTexte 12"/>
          <p:cNvSpPr txBox="1">
            <a:spLocks noChangeArrowheads="1"/>
          </p:cNvSpPr>
          <p:nvPr/>
        </p:nvSpPr>
        <p:spPr bwMode="auto">
          <a:xfrm>
            <a:off x="5929313" y="3643313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4</a:t>
            </a:r>
          </a:p>
        </p:txBody>
      </p:sp>
      <p:sp>
        <p:nvSpPr>
          <p:cNvPr id="8204" name="ZoneTexte 13"/>
          <p:cNvSpPr txBox="1">
            <a:spLocks noChangeArrowheads="1"/>
          </p:cNvSpPr>
          <p:nvPr/>
        </p:nvSpPr>
        <p:spPr bwMode="auto">
          <a:xfrm>
            <a:off x="5429250" y="4143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5</a:t>
            </a:r>
          </a:p>
        </p:txBody>
      </p:sp>
      <p:sp>
        <p:nvSpPr>
          <p:cNvPr id="8205" name="ZoneTexte 14"/>
          <p:cNvSpPr txBox="1">
            <a:spLocks noChangeArrowheads="1"/>
          </p:cNvSpPr>
          <p:nvPr/>
        </p:nvSpPr>
        <p:spPr bwMode="auto">
          <a:xfrm>
            <a:off x="3714750" y="4143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7</a:t>
            </a:r>
          </a:p>
        </p:txBody>
      </p:sp>
      <p:sp>
        <p:nvSpPr>
          <p:cNvPr id="8206" name="ZoneTexte 15"/>
          <p:cNvSpPr txBox="1">
            <a:spLocks noChangeArrowheads="1"/>
          </p:cNvSpPr>
          <p:nvPr/>
        </p:nvSpPr>
        <p:spPr bwMode="auto">
          <a:xfrm>
            <a:off x="3286125" y="35718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8</a:t>
            </a:r>
          </a:p>
        </p:txBody>
      </p:sp>
      <p:cxnSp>
        <p:nvCxnSpPr>
          <p:cNvPr id="23" name="Connecteur droit avec flèche 22"/>
          <p:cNvCxnSpPr/>
          <p:nvPr/>
        </p:nvCxnSpPr>
        <p:spPr>
          <a:xfrm flipV="1">
            <a:off x="4857750" y="3071813"/>
            <a:ext cx="785813" cy="39687"/>
          </a:xfrm>
          <a:prstGeom prst="straightConnector1">
            <a:avLst/>
          </a:prstGeom>
          <a:ln w="635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/>
          <p:nvPr/>
        </p:nvCxnSpPr>
        <p:spPr>
          <a:xfrm flipV="1">
            <a:off x="4857750" y="1935163"/>
            <a:ext cx="12700" cy="1176337"/>
          </a:xfrm>
          <a:prstGeom prst="straightConnector1">
            <a:avLst/>
          </a:prstGeom>
          <a:ln w="635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Ellipse 16"/>
          <p:cNvSpPr/>
          <p:nvPr/>
        </p:nvSpPr>
        <p:spPr>
          <a:xfrm>
            <a:off x="4786313" y="3000375"/>
            <a:ext cx="142875" cy="1428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8" name="ZoneTexte 17"/>
          <p:cNvSpPr txBox="1">
            <a:spLocks noChangeArrowheads="1"/>
          </p:cNvSpPr>
          <p:nvPr/>
        </p:nvSpPr>
        <p:spPr bwMode="auto">
          <a:xfrm>
            <a:off x="2286000" y="5429250"/>
            <a:ext cx="521493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 sz="4000"/>
              <a:t>Es ist drei Uhr.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3"/>
          <p:cNvSpPr/>
          <p:nvPr/>
        </p:nvSpPr>
        <p:spPr>
          <a:xfrm>
            <a:off x="3214688" y="1571625"/>
            <a:ext cx="3240087" cy="3240088"/>
          </a:xfrm>
          <a:prstGeom prst="ellipse">
            <a:avLst/>
          </a:prstGeom>
          <a:noFill/>
          <a:ln w="698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9219" name="ZoneTexte 4"/>
          <p:cNvSpPr txBox="1">
            <a:spLocks noChangeArrowheads="1"/>
          </p:cNvSpPr>
          <p:nvPr/>
        </p:nvSpPr>
        <p:spPr bwMode="auto">
          <a:xfrm>
            <a:off x="4643438" y="1643063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>
                <a:latin typeface="Calibri" pitchFamily="34" charset="0"/>
              </a:rPr>
              <a:t>12</a:t>
            </a:r>
          </a:p>
        </p:txBody>
      </p:sp>
      <p:sp>
        <p:nvSpPr>
          <p:cNvPr id="9220" name="ZoneTexte 5"/>
          <p:cNvSpPr txBox="1">
            <a:spLocks noChangeArrowheads="1"/>
          </p:cNvSpPr>
          <p:nvPr/>
        </p:nvSpPr>
        <p:spPr bwMode="auto">
          <a:xfrm>
            <a:off x="4714875" y="4429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>
                <a:latin typeface="Calibri" pitchFamily="34" charset="0"/>
              </a:rPr>
              <a:t>6</a:t>
            </a:r>
          </a:p>
        </p:txBody>
      </p:sp>
      <p:sp>
        <p:nvSpPr>
          <p:cNvPr id="9221" name="ZoneTexte 6"/>
          <p:cNvSpPr txBox="1">
            <a:spLocks noChangeArrowheads="1"/>
          </p:cNvSpPr>
          <p:nvPr/>
        </p:nvSpPr>
        <p:spPr bwMode="auto">
          <a:xfrm>
            <a:off x="6000750" y="29289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3</a:t>
            </a:r>
          </a:p>
        </p:txBody>
      </p:sp>
      <p:sp>
        <p:nvSpPr>
          <p:cNvPr id="9222" name="ZoneTexte 7"/>
          <p:cNvSpPr txBox="1">
            <a:spLocks noChangeArrowheads="1"/>
          </p:cNvSpPr>
          <p:nvPr/>
        </p:nvSpPr>
        <p:spPr bwMode="auto">
          <a:xfrm>
            <a:off x="3214688" y="29289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9</a:t>
            </a:r>
          </a:p>
        </p:txBody>
      </p:sp>
      <p:sp>
        <p:nvSpPr>
          <p:cNvPr id="9223" name="ZoneTexte 8"/>
          <p:cNvSpPr txBox="1">
            <a:spLocks noChangeArrowheads="1"/>
          </p:cNvSpPr>
          <p:nvPr/>
        </p:nvSpPr>
        <p:spPr bwMode="auto">
          <a:xfrm>
            <a:off x="3429000" y="23574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10</a:t>
            </a:r>
          </a:p>
        </p:txBody>
      </p:sp>
      <p:sp>
        <p:nvSpPr>
          <p:cNvPr id="9224" name="ZoneTexte 9"/>
          <p:cNvSpPr txBox="1">
            <a:spLocks noChangeArrowheads="1"/>
          </p:cNvSpPr>
          <p:nvPr/>
        </p:nvSpPr>
        <p:spPr bwMode="auto">
          <a:xfrm>
            <a:off x="3929063" y="1857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11</a:t>
            </a:r>
          </a:p>
        </p:txBody>
      </p:sp>
      <p:sp>
        <p:nvSpPr>
          <p:cNvPr id="9225" name="ZoneTexte 10"/>
          <p:cNvSpPr txBox="1">
            <a:spLocks noChangeArrowheads="1"/>
          </p:cNvSpPr>
          <p:nvPr/>
        </p:nvSpPr>
        <p:spPr bwMode="auto">
          <a:xfrm>
            <a:off x="5357813" y="1857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</a:t>
            </a:r>
          </a:p>
        </p:txBody>
      </p:sp>
      <p:sp>
        <p:nvSpPr>
          <p:cNvPr id="9226" name="ZoneTexte 11"/>
          <p:cNvSpPr txBox="1">
            <a:spLocks noChangeArrowheads="1"/>
          </p:cNvSpPr>
          <p:nvPr/>
        </p:nvSpPr>
        <p:spPr bwMode="auto">
          <a:xfrm>
            <a:off x="5857875" y="23574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2</a:t>
            </a:r>
          </a:p>
        </p:txBody>
      </p:sp>
      <p:sp>
        <p:nvSpPr>
          <p:cNvPr id="9227" name="ZoneTexte 12"/>
          <p:cNvSpPr txBox="1">
            <a:spLocks noChangeArrowheads="1"/>
          </p:cNvSpPr>
          <p:nvPr/>
        </p:nvSpPr>
        <p:spPr bwMode="auto">
          <a:xfrm>
            <a:off x="5929313" y="3643313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4</a:t>
            </a:r>
          </a:p>
        </p:txBody>
      </p:sp>
      <p:sp>
        <p:nvSpPr>
          <p:cNvPr id="9228" name="ZoneTexte 13"/>
          <p:cNvSpPr txBox="1">
            <a:spLocks noChangeArrowheads="1"/>
          </p:cNvSpPr>
          <p:nvPr/>
        </p:nvSpPr>
        <p:spPr bwMode="auto">
          <a:xfrm>
            <a:off x="5429250" y="4143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5</a:t>
            </a:r>
          </a:p>
        </p:txBody>
      </p:sp>
      <p:sp>
        <p:nvSpPr>
          <p:cNvPr id="9229" name="ZoneTexte 14"/>
          <p:cNvSpPr txBox="1">
            <a:spLocks noChangeArrowheads="1"/>
          </p:cNvSpPr>
          <p:nvPr/>
        </p:nvSpPr>
        <p:spPr bwMode="auto">
          <a:xfrm>
            <a:off x="3714750" y="4143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7</a:t>
            </a:r>
          </a:p>
        </p:txBody>
      </p:sp>
      <p:sp>
        <p:nvSpPr>
          <p:cNvPr id="9230" name="ZoneTexte 15"/>
          <p:cNvSpPr txBox="1">
            <a:spLocks noChangeArrowheads="1"/>
          </p:cNvSpPr>
          <p:nvPr/>
        </p:nvSpPr>
        <p:spPr bwMode="auto">
          <a:xfrm>
            <a:off x="3286125" y="35718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8</a:t>
            </a:r>
          </a:p>
        </p:txBody>
      </p:sp>
      <p:cxnSp>
        <p:nvCxnSpPr>
          <p:cNvPr id="23" name="Connecteur droit avec flèche 22"/>
          <p:cNvCxnSpPr/>
          <p:nvPr/>
        </p:nvCxnSpPr>
        <p:spPr>
          <a:xfrm>
            <a:off x="4857750" y="3111500"/>
            <a:ext cx="642938" cy="388938"/>
          </a:xfrm>
          <a:prstGeom prst="straightConnector1">
            <a:avLst/>
          </a:prstGeom>
          <a:ln w="635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/>
          <p:nvPr/>
        </p:nvCxnSpPr>
        <p:spPr>
          <a:xfrm flipV="1">
            <a:off x="4857750" y="1935163"/>
            <a:ext cx="12700" cy="1176337"/>
          </a:xfrm>
          <a:prstGeom prst="straightConnector1">
            <a:avLst/>
          </a:prstGeom>
          <a:ln w="635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Ellipse 16"/>
          <p:cNvSpPr/>
          <p:nvPr/>
        </p:nvSpPr>
        <p:spPr>
          <a:xfrm>
            <a:off x="4786313" y="3000375"/>
            <a:ext cx="142875" cy="1428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8" name="ZoneTexte 17"/>
          <p:cNvSpPr txBox="1">
            <a:spLocks noChangeArrowheads="1"/>
          </p:cNvSpPr>
          <p:nvPr/>
        </p:nvSpPr>
        <p:spPr bwMode="auto">
          <a:xfrm>
            <a:off x="2286000" y="5429250"/>
            <a:ext cx="521493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 sz="4000"/>
              <a:t>Es ist vier Uhr.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3"/>
          <p:cNvSpPr/>
          <p:nvPr/>
        </p:nvSpPr>
        <p:spPr>
          <a:xfrm>
            <a:off x="3214688" y="1571625"/>
            <a:ext cx="3240087" cy="3240088"/>
          </a:xfrm>
          <a:prstGeom prst="ellipse">
            <a:avLst/>
          </a:prstGeom>
          <a:noFill/>
          <a:ln w="698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10243" name="ZoneTexte 4"/>
          <p:cNvSpPr txBox="1">
            <a:spLocks noChangeArrowheads="1"/>
          </p:cNvSpPr>
          <p:nvPr/>
        </p:nvSpPr>
        <p:spPr bwMode="auto">
          <a:xfrm>
            <a:off x="4643438" y="1643063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>
                <a:latin typeface="Calibri" pitchFamily="34" charset="0"/>
              </a:rPr>
              <a:t>12</a:t>
            </a:r>
          </a:p>
        </p:txBody>
      </p:sp>
      <p:sp>
        <p:nvSpPr>
          <p:cNvPr id="10244" name="ZoneTexte 5"/>
          <p:cNvSpPr txBox="1">
            <a:spLocks noChangeArrowheads="1"/>
          </p:cNvSpPr>
          <p:nvPr/>
        </p:nvSpPr>
        <p:spPr bwMode="auto">
          <a:xfrm>
            <a:off x="4714875" y="4429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>
                <a:latin typeface="Calibri" pitchFamily="34" charset="0"/>
              </a:rPr>
              <a:t>6</a:t>
            </a:r>
          </a:p>
        </p:txBody>
      </p:sp>
      <p:sp>
        <p:nvSpPr>
          <p:cNvPr id="10245" name="ZoneTexte 6"/>
          <p:cNvSpPr txBox="1">
            <a:spLocks noChangeArrowheads="1"/>
          </p:cNvSpPr>
          <p:nvPr/>
        </p:nvSpPr>
        <p:spPr bwMode="auto">
          <a:xfrm>
            <a:off x="6000750" y="29289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3</a:t>
            </a:r>
          </a:p>
        </p:txBody>
      </p:sp>
      <p:sp>
        <p:nvSpPr>
          <p:cNvPr id="10246" name="ZoneTexte 7"/>
          <p:cNvSpPr txBox="1">
            <a:spLocks noChangeArrowheads="1"/>
          </p:cNvSpPr>
          <p:nvPr/>
        </p:nvSpPr>
        <p:spPr bwMode="auto">
          <a:xfrm>
            <a:off x="3214688" y="29289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9</a:t>
            </a:r>
          </a:p>
        </p:txBody>
      </p:sp>
      <p:sp>
        <p:nvSpPr>
          <p:cNvPr id="10247" name="ZoneTexte 8"/>
          <p:cNvSpPr txBox="1">
            <a:spLocks noChangeArrowheads="1"/>
          </p:cNvSpPr>
          <p:nvPr/>
        </p:nvSpPr>
        <p:spPr bwMode="auto">
          <a:xfrm>
            <a:off x="3429000" y="23574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10</a:t>
            </a:r>
          </a:p>
        </p:txBody>
      </p:sp>
      <p:sp>
        <p:nvSpPr>
          <p:cNvPr id="10248" name="ZoneTexte 9"/>
          <p:cNvSpPr txBox="1">
            <a:spLocks noChangeArrowheads="1"/>
          </p:cNvSpPr>
          <p:nvPr/>
        </p:nvSpPr>
        <p:spPr bwMode="auto">
          <a:xfrm>
            <a:off x="3929063" y="1857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11</a:t>
            </a:r>
          </a:p>
        </p:txBody>
      </p:sp>
      <p:sp>
        <p:nvSpPr>
          <p:cNvPr id="10249" name="ZoneTexte 10"/>
          <p:cNvSpPr txBox="1">
            <a:spLocks noChangeArrowheads="1"/>
          </p:cNvSpPr>
          <p:nvPr/>
        </p:nvSpPr>
        <p:spPr bwMode="auto">
          <a:xfrm>
            <a:off x="5357813" y="1857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</a:t>
            </a:r>
          </a:p>
        </p:txBody>
      </p:sp>
      <p:sp>
        <p:nvSpPr>
          <p:cNvPr id="10250" name="ZoneTexte 11"/>
          <p:cNvSpPr txBox="1">
            <a:spLocks noChangeArrowheads="1"/>
          </p:cNvSpPr>
          <p:nvPr/>
        </p:nvSpPr>
        <p:spPr bwMode="auto">
          <a:xfrm>
            <a:off x="5857875" y="23574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2</a:t>
            </a:r>
          </a:p>
        </p:txBody>
      </p:sp>
      <p:sp>
        <p:nvSpPr>
          <p:cNvPr id="10251" name="ZoneTexte 12"/>
          <p:cNvSpPr txBox="1">
            <a:spLocks noChangeArrowheads="1"/>
          </p:cNvSpPr>
          <p:nvPr/>
        </p:nvSpPr>
        <p:spPr bwMode="auto">
          <a:xfrm>
            <a:off x="5929313" y="3643313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4</a:t>
            </a:r>
          </a:p>
        </p:txBody>
      </p:sp>
      <p:sp>
        <p:nvSpPr>
          <p:cNvPr id="10252" name="ZoneTexte 13"/>
          <p:cNvSpPr txBox="1">
            <a:spLocks noChangeArrowheads="1"/>
          </p:cNvSpPr>
          <p:nvPr/>
        </p:nvSpPr>
        <p:spPr bwMode="auto">
          <a:xfrm>
            <a:off x="5429250" y="4143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5</a:t>
            </a:r>
          </a:p>
        </p:txBody>
      </p:sp>
      <p:sp>
        <p:nvSpPr>
          <p:cNvPr id="10253" name="ZoneTexte 14"/>
          <p:cNvSpPr txBox="1">
            <a:spLocks noChangeArrowheads="1"/>
          </p:cNvSpPr>
          <p:nvPr/>
        </p:nvSpPr>
        <p:spPr bwMode="auto">
          <a:xfrm>
            <a:off x="3714750" y="4143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7</a:t>
            </a:r>
          </a:p>
        </p:txBody>
      </p:sp>
      <p:sp>
        <p:nvSpPr>
          <p:cNvPr id="10254" name="ZoneTexte 15"/>
          <p:cNvSpPr txBox="1">
            <a:spLocks noChangeArrowheads="1"/>
          </p:cNvSpPr>
          <p:nvPr/>
        </p:nvSpPr>
        <p:spPr bwMode="auto">
          <a:xfrm>
            <a:off x="3286125" y="35718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8</a:t>
            </a:r>
          </a:p>
        </p:txBody>
      </p:sp>
      <p:cxnSp>
        <p:nvCxnSpPr>
          <p:cNvPr id="23" name="Connecteur droit avec flèche 22"/>
          <p:cNvCxnSpPr/>
          <p:nvPr/>
        </p:nvCxnSpPr>
        <p:spPr>
          <a:xfrm rot="16200000" flipH="1">
            <a:off x="4770437" y="3198813"/>
            <a:ext cx="531813" cy="357188"/>
          </a:xfrm>
          <a:prstGeom prst="straightConnector1">
            <a:avLst/>
          </a:prstGeom>
          <a:ln w="635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/>
          <p:nvPr/>
        </p:nvCxnSpPr>
        <p:spPr>
          <a:xfrm flipV="1">
            <a:off x="4857750" y="1935163"/>
            <a:ext cx="12700" cy="1176337"/>
          </a:xfrm>
          <a:prstGeom prst="straightConnector1">
            <a:avLst/>
          </a:prstGeom>
          <a:ln w="635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Ellipse 16"/>
          <p:cNvSpPr/>
          <p:nvPr/>
        </p:nvSpPr>
        <p:spPr>
          <a:xfrm>
            <a:off x="4786313" y="3000375"/>
            <a:ext cx="142875" cy="1428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8" name="ZoneTexte 17"/>
          <p:cNvSpPr txBox="1">
            <a:spLocks noChangeArrowheads="1"/>
          </p:cNvSpPr>
          <p:nvPr/>
        </p:nvSpPr>
        <p:spPr bwMode="auto">
          <a:xfrm>
            <a:off x="2286000" y="5429250"/>
            <a:ext cx="521493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 sz="4000"/>
              <a:t>Es ist fünf Uhr.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3"/>
          <p:cNvSpPr/>
          <p:nvPr/>
        </p:nvSpPr>
        <p:spPr>
          <a:xfrm>
            <a:off x="3214688" y="1571625"/>
            <a:ext cx="3240087" cy="3240088"/>
          </a:xfrm>
          <a:prstGeom prst="ellipse">
            <a:avLst/>
          </a:prstGeom>
          <a:noFill/>
          <a:ln w="698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11267" name="ZoneTexte 4"/>
          <p:cNvSpPr txBox="1">
            <a:spLocks noChangeArrowheads="1"/>
          </p:cNvSpPr>
          <p:nvPr/>
        </p:nvSpPr>
        <p:spPr bwMode="auto">
          <a:xfrm>
            <a:off x="4643438" y="1643063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>
                <a:latin typeface="Calibri" pitchFamily="34" charset="0"/>
              </a:rPr>
              <a:t>12</a:t>
            </a:r>
          </a:p>
        </p:txBody>
      </p:sp>
      <p:sp>
        <p:nvSpPr>
          <p:cNvPr id="11268" name="ZoneTexte 5"/>
          <p:cNvSpPr txBox="1">
            <a:spLocks noChangeArrowheads="1"/>
          </p:cNvSpPr>
          <p:nvPr/>
        </p:nvSpPr>
        <p:spPr bwMode="auto">
          <a:xfrm>
            <a:off x="4714875" y="4429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>
                <a:latin typeface="Calibri" pitchFamily="34" charset="0"/>
              </a:rPr>
              <a:t>6</a:t>
            </a:r>
          </a:p>
        </p:txBody>
      </p:sp>
      <p:sp>
        <p:nvSpPr>
          <p:cNvPr id="11269" name="ZoneTexte 6"/>
          <p:cNvSpPr txBox="1">
            <a:spLocks noChangeArrowheads="1"/>
          </p:cNvSpPr>
          <p:nvPr/>
        </p:nvSpPr>
        <p:spPr bwMode="auto">
          <a:xfrm>
            <a:off x="6000750" y="29289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3</a:t>
            </a:r>
          </a:p>
        </p:txBody>
      </p:sp>
      <p:sp>
        <p:nvSpPr>
          <p:cNvPr id="11270" name="ZoneTexte 7"/>
          <p:cNvSpPr txBox="1">
            <a:spLocks noChangeArrowheads="1"/>
          </p:cNvSpPr>
          <p:nvPr/>
        </p:nvSpPr>
        <p:spPr bwMode="auto">
          <a:xfrm>
            <a:off x="3214688" y="29289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9</a:t>
            </a:r>
          </a:p>
        </p:txBody>
      </p:sp>
      <p:sp>
        <p:nvSpPr>
          <p:cNvPr id="11271" name="ZoneTexte 8"/>
          <p:cNvSpPr txBox="1">
            <a:spLocks noChangeArrowheads="1"/>
          </p:cNvSpPr>
          <p:nvPr/>
        </p:nvSpPr>
        <p:spPr bwMode="auto">
          <a:xfrm>
            <a:off x="3429000" y="23574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10</a:t>
            </a:r>
          </a:p>
        </p:txBody>
      </p:sp>
      <p:sp>
        <p:nvSpPr>
          <p:cNvPr id="11272" name="ZoneTexte 9"/>
          <p:cNvSpPr txBox="1">
            <a:spLocks noChangeArrowheads="1"/>
          </p:cNvSpPr>
          <p:nvPr/>
        </p:nvSpPr>
        <p:spPr bwMode="auto">
          <a:xfrm>
            <a:off x="3929063" y="1857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11</a:t>
            </a:r>
          </a:p>
        </p:txBody>
      </p:sp>
      <p:sp>
        <p:nvSpPr>
          <p:cNvPr id="11273" name="ZoneTexte 10"/>
          <p:cNvSpPr txBox="1">
            <a:spLocks noChangeArrowheads="1"/>
          </p:cNvSpPr>
          <p:nvPr/>
        </p:nvSpPr>
        <p:spPr bwMode="auto">
          <a:xfrm>
            <a:off x="5357813" y="1857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</a:t>
            </a:r>
          </a:p>
        </p:txBody>
      </p:sp>
      <p:sp>
        <p:nvSpPr>
          <p:cNvPr id="11274" name="ZoneTexte 11"/>
          <p:cNvSpPr txBox="1">
            <a:spLocks noChangeArrowheads="1"/>
          </p:cNvSpPr>
          <p:nvPr/>
        </p:nvSpPr>
        <p:spPr bwMode="auto">
          <a:xfrm>
            <a:off x="5857875" y="23574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2</a:t>
            </a:r>
          </a:p>
        </p:txBody>
      </p:sp>
      <p:sp>
        <p:nvSpPr>
          <p:cNvPr id="11275" name="ZoneTexte 12"/>
          <p:cNvSpPr txBox="1">
            <a:spLocks noChangeArrowheads="1"/>
          </p:cNvSpPr>
          <p:nvPr/>
        </p:nvSpPr>
        <p:spPr bwMode="auto">
          <a:xfrm>
            <a:off x="5929313" y="3643313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4</a:t>
            </a:r>
          </a:p>
        </p:txBody>
      </p:sp>
      <p:sp>
        <p:nvSpPr>
          <p:cNvPr id="11276" name="ZoneTexte 13"/>
          <p:cNvSpPr txBox="1">
            <a:spLocks noChangeArrowheads="1"/>
          </p:cNvSpPr>
          <p:nvPr/>
        </p:nvSpPr>
        <p:spPr bwMode="auto">
          <a:xfrm>
            <a:off x="5429250" y="4143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5</a:t>
            </a:r>
          </a:p>
        </p:txBody>
      </p:sp>
      <p:sp>
        <p:nvSpPr>
          <p:cNvPr id="11277" name="ZoneTexte 14"/>
          <p:cNvSpPr txBox="1">
            <a:spLocks noChangeArrowheads="1"/>
          </p:cNvSpPr>
          <p:nvPr/>
        </p:nvSpPr>
        <p:spPr bwMode="auto">
          <a:xfrm>
            <a:off x="3714750" y="4143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7</a:t>
            </a:r>
          </a:p>
        </p:txBody>
      </p:sp>
      <p:sp>
        <p:nvSpPr>
          <p:cNvPr id="11278" name="ZoneTexte 15"/>
          <p:cNvSpPr txBox="1">
            <a:spLocks noChangeArrowheads="1"/>
          </p:cNvSpPr>
          <p:nvPr/>
        </p:nvSpPr>
        <p:spPr bwMode="auto">
          <a:xfrm>
            <a:off x="3286125" y="35718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8</a:t>
            </a:r>
          </a:p>
        </p:txBody>
      </p:sp>
      <p:cxnSp>
        <p:nvCxnSpPr>
          <p:cNvPr id="23" name="Connecteur droit avec flèche 22"/>
          <p:cNvCxnSpPr/>
          <p:nvPr/>
        </p:nvCxnSpPr>
        <p:spPr>
          <a:xfrm rot="5400000">
            <a:off x="4520406" y="3448844"/>
            <a:ext cx="676275" cy="1588"/>
          </a:xfrm>
          <a:prstGeom prst="straightConnector1">
            <a:avLst/>
          </a:prstGeom>
          <a:ln w="635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/>
          <p:nvPr/>
        </p:nvCxnSpPr>
        <p:spPr>
          <a:xfrm flipV="1">
            <a:off x="4857750" y="1935163"/>
            <a:ext cx="12700" cy="1176337"/>
          </a:xfrm>
          <a:prstGeom prst="straightConnector1">
            <a:avLst/>
          </a:prstGeom>
          <a:ln w="635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Ellipse 16"/>
          <p:cNvSpPr/>
          <p:nvPr/>
        </p:nvSpPr>
        <p:spPr>
          <a:xfrm>
            <a:off x="4786313" y="3000375"/>
            <a:ext cx="142875" cy="1428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8" name="ZoneTexte 17"/>
          <p:cNvSpPr txBox="1">
            <a:spLocks noChangeArrowheads="1"/>
          </p:cNvSpPr>
          <p:nvPr/>
        </p:nvSpPr>
        <p:spPr bwMode="auto">
          <a:xfrm>
            <a:off x="2286000" y="5429250"/>
            <a:ext cx="521493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 sz="4000"/>
              <a:t>Es ist sechs Uhr.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3"/>
          <p:cNvSpPr/>
          <p:nvPr/>
        </p:nvSpPr>
        <p:spPr>
          <a:xfrm>
            <a:off x="3214688" y="1571625"/>
            <a:ext cx="3240087" cy="3240088"/>
          </a:xfrm>
          <a:prstGeom prst="ellipse">
            <a:avLst/>
          </a:prstGeom>
          <a:noFill/>
          <a:ln w="698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12291" name="ZoneTexte 4"/>
          <p:cNvSpPr txBox="1">
            <a:spLocks noChangeArrowheads="1"/>
          </p:cNvSpPr>
          <p:nvPr/>
        </p:nvSpPr>
        <p:spPr bwMode="auto">
          <a:xfrm>
            <a:off x="4643438" y="1643063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>
                <a:latin typeface="Calibri" pitchFamily="34" charset="0"/>
              </a:rPr>
              <a:t>12</a:t>
            </a:r>
          </a:p>
        </p:txBody>
      </p:sp>
      <p:sp>
        <p:nvSpPr>
          <p:cNvPr id="12292" name="ZoneTexte 5"/>
          <p:cNvSpPr txBox="1">
            <a:spLocks noChangeArrowheads="1"/>
          </p:cNvSpPr>
          <p:nvPr/>
        </p:nvSpPr>
        <p:spPr bwMode="auto">
          <a:xfrm>
            <a:off x="4714875" y="4429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>
                <a:latin typeface="Calibri" pitchFamily="34" charset="0"/>
              </a:rPr>
              <a:t>6</a:t>
            </a:r>
          </a:p>
        </p:txBody>
      </p:sp>
      <p:sp>
        <p:nvSpPr>
          <p:cNvPr id="12293" name="ZoneTexte 6"/>
          <p:cNvSpPr txBox="1">
            <a:spLocks noChangeArrowheads="1"/>
          </p:cNvSpPr>
          <p:nvPr/>
        </p:nvSpPr>
        <p:spPr bwMode="auto">
          <a:xfrm>
            <a:off x="6000750" y="29289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3</a:t>
            </a:r>
          </a:p>
        </p:txBody>
      </p:sp>
      <p:sp>
        <p:nvSpPr>
          <p:cNvPr id="12294" name="ZoneTexte 7"/>
          <p:cNvSpPr txBox="1">
            <a:spLocks noChangeArrowheads="1"/>
          </p:cNvSpPr>
          <p:nvPr/>
        </p:nvSpPr>
        <p:spPr bwMode="auto">
          <a:xfrm>
            <a:off x="3214688" y="29289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9</a:t>
            </a:r>
          </a:p>
        </p:txBody>
      </p:sp>
      <p:sp>
        <p:nvSpPr>
          <p:cNvPr id="12295" name="ZoneTexte 8"/>
          <p:cNvSpPr txBox="1">
            <a:spLocks noChangeArrowheads="1"/>
          </p:cNvSpPr>
          <p:nvPr/>
        </p:nvSpPr>
        <p:spPr bwMode="auto">
          <a:xfrm>
            <a:off x="3429000" y="23574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10</a:t>
            </a:r>
          </a:p>
        </p:txBody>
      </p:sp>
      <p:sp>
        <p:nvSpPr>
          <p:cNvPr id="12296" name="ZoneTexte 9"/>
          <p:cNvSpPr txBox="1">
            <a:spLocks noChangeArrowheads="1"/>
          </p:cNvSpPr>
          <p:nvPr/>
        </p:nvSpPr>
        <p:spPr bwMode="auto">
          <a:xfrm>
            <a:off x="3929063" y="1857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11</a:t>
            </a:r>
          </a:p>
        </p:txBody>
      </p:sp>
      <p:sp>
        <p:nvSpPr>
          <p:cNvPr id="12297" name="ZoneTexte 10"/>
          <p:cNvSpPr txBox="1">
            <a:spLocks noChangeArrowheads="1"/>
          </p:cNvSpPr>
          <p:nvPr/>
        </p:nvSpPr>
        <p:spPr bwMode="auto">
          <a:xfrm>
            <a:off x="5357813" y="1857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</a:t>
            </a:r>
          </a:p>
        </p:txBody>
      </p:sp>
      <p:sp>
        <p:nvSpPr>
          <p:cNvPr id="12298" name="ZoneTexte 11"/>
          <p:cNvSpPr txBox="1">
            <a:spLocks noChangeArrowheads="1"/>
          </p:cNvSpPr>
          <p:nvPr/>
        </p:nvSpPr>
        <p:spPr bwMode="auto">
          <a:xfrm>
            <a:off x="5857875" y="23574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2</a:t>
            </a:r>
          </a:p>
        </p:txBody>
      </p:sp>
      <p:sp>
        <p:nvSpPr>
          <p:cNvPr id="12299" name="ZoneTexte 12"/>
          <p:cNvSpPr txBox="1">
            <a:spLocks noChangeArrowheads="1"/>
          </p:cNvSpPr>
          <p:nvPr/>
        </p:nvSpPr>
        <p:spPr bwMode="auto">
          <a:xfrm>
            <a:off x="5929313" y="3643313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4</a:t>
            </a:r>
          </a:p>
        </p:txBody>
      </p:sp>
      <p:sp>
        <p:nvSpPr>
          <p:cNvPr id="12300" name="ZoneTexte 13"/>
          <p:cNvSpPr txBox="1">
            <a:spLocks noChangeArrowheads="1"/>
          </p:cNvSpPr>
          <p:nvPr/>
        </p:nvSpPr>
        <p:spPr bwMode="auto">
          <a:xfrm>
            <a:off x="5429250" y="4143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5</a:t>
            </a:r>
          </a:p>
        </p:txBody>
      </p:sp>
      <p:sp>
        <p:nvSpPr>
          <p:cNvPr id="12301" name="ZoneTexte 14"/>
          <p:cNvSpPr txBox="1">
            <a:spLocks noChangeArrowheads="1"/>
          </p:cNvSpPr>
          <p:nvPr/>
        </p:nvSpPr>
        <p:spPr bwMode="auto">
          <a:xfrm>
            <a:off x="3714750" y="4143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7</a:t>
            </a:r>
          </a:p>
        </p:txBody>
      </p:sp>
      <p:sp>
        <p:nvSpPr>
          <p:cNvPr id="12302" name="ZoneTexte 15"/>
          <p:cNvSpPr txBox="1">
            <a:spLocks noChangeArrowheads="1"/>
          </p:cNvSpPr>
          <p:nvPr/>
        </p:nvSpPr>
        <p:spPr bwMode="auto">
          <a:xfrm>
            <a:off x="3286125" y="35718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8</a:t>
            </a:r>
          </a:p>
        </p:txBody>
      </p:sp>
      <p:cxnSp>
        <p:nvCxnSpPr>
          <p:cNvPr id="23" name="Connecteur droit avec flèche 22"/>
          <p:cNvCxnSpPr/>
          <p:nvPr/>
        </p:nvCxnSpPr>
        <p:spPr>
          <a:xfrm rot="5400000">
            <a:off x="4341813" y="3198812"/>
            <a:ext cx="603250" cy="428625"/>
          </a:xfrm>
          <a:prstGeom prst="straightConnector1">
            <a:avLst/>
          </a:prstGeom>
          <a:ln w="635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/>
          <p:nvPr/>
        </p:nvCxnSpPr>
        <p:spPr>
          <a:xfrm flipV="1">
            <a:off x="4857750" y="1935163"/>
            <a:ext cx="12700" cy="1176337"/>
          </a:xfrm>
          <a:prstGeom prst="straightConnector1">
            <a:avLst/>
          </a:prstGeom>
          <a:ln w="635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Ellipse 16"/>
          <p:cNvSpPr/>
          <p:nvPr/>
        </p:nvSpPr>
        <p:spPr>
          <a:xfrm>
            <a:off x="4786313" y="3000375"/>
            <a:ext cx="142875" cy="1428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8" name="ZoneTexte 17"/>
          <p:cNvSpPr txBox="1">
            <a:spLocks noChangeArrowheads="1"/>
          </p:cNvSpPr>
          <p:nvPr/>
        </p:nvSpPr>
        <p:spPr bwMode="auto">
          <a:xfrm>
            <a:off x="2286000" y="5429250"/>
            <a:ext cx="521493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 sz="4000"/>
              <a:t>Es ist sieben Uhr.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3"/>
          <p:cNvSpPr/>
          <p:nvPr/>
        </p:nvSpPr>
        <p:spPr>
          <a:xfrm>
            <a:off x="3214688" y="1571625"/>
            <a:ext cx="3240087" cy="3240088"/>
          </a:xfrm>
          <a:prstGeom prst="ellipse">
            <a:avLst/>
          </a:prstGeom>
          <a:noFill/>
          <a:ln w="698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13315" name="ZoneTexte 4"/>
          <p:cNvSpPr txBox="1">
            <a:spLocks noChangeArrowheads="1"/>
          </p:cNvSpPr>
          <p:nvPr/>
        </p:nvSpPr>
        <p:spPr bwMode="auto">
          <a:xfrm>
            <a:off x="4643438" y="1643063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>
                <a:latin typeface="Calibri" pitchFamily="34" charset="0"/>
              </a:rPr>
              <a:t>12</a:t>
            </a:r>
          </a:p>
        </p:txBody>
      </p:sp>
      <p:sp>
        <p:nvSpPr>
          <p:cNvPr id="13316" name="ZoneTexte 5"/>
          <p:cNvSpPr txBox="1">
            <a:spLocks noChangeArrowheads="1"/>
          </p:cNvSpPr>
          <p:nvPr/>
        </p:nvSpPr>
        <p:spPr bwMode="auto">
          <a:xfrm>
            <a:off x="4714875" y="4429125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>
                <a:latin typeface="Calibri" pitchFamily="34" charset="0"/>
              </a:rPr>
              <a:t>6</a:t>
            </a:r>
          </a:p>
        </p:txBody>
      </p:sp>
      <p:sp>
        <p:nvSpPr>
          <p:cNvPr id="13317" name="ZoneTexte 6"/>
          <p:cNvSpPr txBox="1">
            <a:spLocks noChangeArrowheads="1"/>
          </p:cNvSpPr>
          <p:nvPr/>
        </p:nvSpPr>
        <p:spPr bwMode="auto">
          <a:xfrm>
            <a:off x="6000750" y="29289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3</a:t>
            </a:r>
          </a:p>
        </p:txBody>
      </p:sp>
      <p:sp>
        <p:nvSpPr>
          <p:cNvPr id="13318" name="ZoneTexte 7"/>
          <p:cNvSpPr txBox="1">
            <a:spLocks noChangeArrowheads="1"/>
          </p:cNvSpPr>
          <p:nvPr/>
        </p:nvSpPr>
        <p:spPr bwMode="auto">
          <a:xfrm>
            <a:off x="3214688" y="29289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9</a:t>
            </a:r>
          </a:p>
        </p:txBody>
      </p:sp>
      <p:sp>
        <p:nvSpPr>
          <p:cNvPr id="13319" name="ZoneTexte 8"/>
          <p:cNvSpPr txBox="1">
            <a:spLocks noChangeArrowheads="1"/>
          </p:cNvSpPr>
          <p:nvPr/>
        </p:nvSpPr>
        <p:spPr bwMode="auto">
          <a:xfrm>
            <a:off x="3429000" y="23574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10</a:t>
            </a:r>
          </a:p>
        </p:txBody>
      </p:sp>
      <p:sp>
        <p:nvSpPr>
          <p:cNvPr id="13320" name="ZoneTexte 9"/>
          <p:cNvSpPr txBox="1">
            <a:spLocks noChangeArrowheads="1"/>
          </p:cNvSpPr>
          <p:nvPr/>
        </p:nvSpPr>
        <p:spPr bwMode="auto">
          <a:xfrm>
            <a:off x="3929063" y="1857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11</a:t>
            </a:r>
          </a:p>
        </p:txBody>
      </p:sp>
      <p:sp>
        <p:nvSpPr>
          <p:cNvPr id="13321" name="ZoneTexte 10"/>
          <p:cNvSpPr txBox="1">
            <a:spLocks noChangeArrowheads="1"/>
          </p:cNvSpPr>
          <p:nvPr/>
        </p:nvSpPr>
        <p:spPr bwMode="auto">
          <a:xfrm>
            <a:off x="5357813" y="1857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1</a:t>
            </a:r>
          </a:p>
        </p:txBody>
      </p:sp>
      <p:sp>
        <p:nvSpPr>
          <p:cNvPr id="13322" name="ZoneTexte 11"/>
          <p:cNvSpPr txBox="1">
            <a:spLocks noChangeArrowheads="1"/>
          </p:cNvSpPr>
          <p:nvPr/>
        </p:nvSpPr>
        <p:spPr bwMode="auto">
          <a:xfrm>
            <a:off x="5857875" y="23574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2</a:t>
            </a:r>
          </a:p>
        </p:txBody>
      </p:sp>
      <p:sp>
        <p:nvSpPr>
          <p:cNvPr id="13323" name="ZoneTexte 12"/>
          <p:cNvSpPr txBox="1">
            <a:spLocks noChangeArrowheads="1"/>
          </p:cNvSpPr>
          <p:nvPr/>
        </p:nvSpPr>
        <p:spPr bwMode="auto">
          <a:xfrm>
            <a:off x="5929313" y="3643313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4</a:t>
            </a:r>
          </a:p>
        </p:txBody>
      </p:sp>
      <p:sp>
        <p:nvSpPr>
          <p:cNvPr id="13324" name="ZoneTexte 13"/>
          <p:cNvSpPr txBox="1">
            <a:spLocks noChangeArrowheads="1"/>
          </p:cNvSpPr>
          <p:nvPr/>
        </p:nvSpPr>
        <p:spPr bwMode="auto">
          <a:xfrm>
            <a:off x="5429250" y="4143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5</a:t>
            </a:r>
          </a:p>
        </p:txBody>
      </p:sp>
      <p:sp>
        <p:nvSpPr>
          <p:cNvPr id="13325" name="ZoneTexte 14"/>
          <p:cNvSpPr txBox="1">
            <a:spLocks noChangeArrowheads="1"/>
          </p:cNvSpPr>
          <p:nvPr/>
        </p:nvSpPr>
        <p:spPr bwMode="auto">
          <a:xfrm>
            <a:off x="3714750" y="41433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7</a:t>
            </a:r>
          </a:p>
        </p:txBody>
      </p:sp>
      <p:sp>
        <p:nvSpPr>
          <p:cNvPr id="13326" name="ZoneTexte 15"/>
          <p:cNvSpPr txBox="1">
            <a:spLocks noChangeArrowheads="1"/>
          </p:cNvSpPr>
          <p:nvPr/>
        </p:nvSpPr>
        <p:spPr bwMode="auto">
          <a:xfrm>
            <a:off x="3286125" y="35718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>
                <a:latin typeface="Calibri" pitchFamily="34" charset="0"/>
              </a:rPr>
              <a:t>8</a:t>
            </a:r>
          </a:p>
        </p:txBody>
      </p:sp>
      <p:cxnSp>
        <p:nvCxnSpPr>
          <p:cNvPr id="23" name="Connecteur droit avec flèche 22"/>
          <p:cNvCxnSpPr/>
          <p:nvPr/>
        </p:nvCxnSpPr>
        <p:spPr>
          <a:xfrm rot="10800000" flipV="1">
            <a:off x="4214813" y="3111500"/>
            <a:ext cx="642937" cy="460375"/>
          </a:xfrm>
          <a:prstGeom prst="straightConnector1">
            <a:avLst/>
          </a:prstGeom>
          <a:ln w="635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/>
          <p:nvPr/>
        </p:nvCxnSpPr>
        <p:spPr>
          <a:xfrm flipV="1">
            <a:off x="4857750" y="1935163"/>
            <a:ext cx="12700" cy="1176337"/>
          </a:xfrm>
          <a:prstGeom prst="straightConnector1">
            <a:avLst/>
          </a:prstGeom>
          <a:ln w="635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Ellipse 16"/>
          <p:cNvSpPr/>
          <p:nvPr/>
        </p:nvSpPr>
        <p:spPr>
          <a:xfrm>
            <a:off x="4786313" y="3000375"/>
            <a:ext cx="142875" cy="1428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8" name="ZoneTexte 17"/>
          <p:cNvSpPr txBox="1">
            <a:spLocks noChangeArrowheads="1"/>
          </p:cNvSpPr>
          <p:nvPr/>
        </p:nvSpPr>
        <p:spPr bwMode="auto">
          <a:xfrm>
            <a:off x="2286000" y="5429250"/>
            <a:ext cx="521493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 sz="4000"/>
              <a:t>Es ist acht Uhr.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in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Urbai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i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191</TotalTime>
  <Words>766</Words>
  <Application>Microsoft Office PowerPoint</Application>
  <PresentationFormat>Affichage à l'écran (4:3)</PresentationFormat>
  <Paragraphs>545</Paragraphs>
  <Slides>39</Slides>
  <Notes>39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39</vt:i4>
      </vt:variant>
    </vt:vector>
  </HeadingPairs>
  <TitlesOfParts>
    <vt:vector size="40" baseType="lpstr">
      <vt:lpstr>Urbain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Utilisateur Windows</dc:creator>
  <cp:lastModifiedBy>Danielle</cp:lastModifiedBy>
  <cp:revision>31</cp:revision>
  <dcterms:created xsi:type="dcterms:W3CDTF">2010-03-26T16:47:20Z</dcterms:created>
  <dcterms:modified xsi:type="dcterms:W3CDTF">2014-11-25T09:33:28Z</dcterms:modified>
</cp:coreProperties>
</file>